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72" r:id="rId2"/>
  </p:sldIdLst>
  <p:sldSz cx="6858000" cy="9906000" type="A4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25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80" autoAdjust="0"/>
    <p:restoredTop sz="94660"/>
  </p:normalViewPr>
  <p:slideViewPr>
    <p:cSldViewPr>
      <p:cViewPr varScale="1">
        <p:scale>
          <a:sx n="77" d="100"/>
          <a:sy n="77" d="100"/>
        </p:scale>
        <p:origin x="804" y="108"/>
      </p:cViewPr>
      <p:guideLst>
        <p:guide orient="horz" pos="312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6729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376" y="0"/>
            <a:ext cx="2945712" cy="496729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r">
              <a:defRPr sz="1200"/>
            </a:lvl1pPr>
          </a:lstStyle>
          <a:p>
            <a:fld id="{2B5E8996-7ED9-450C-8C9B-02E50C7D50AE}" type="datetimeFigureOut">
              <a:rPr lang="es-ES" smtClean="0"/>
              <a:t>13/11/2018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2950"/>
            <a:ext cx="25781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6" tIns="45703" rIns="91406" bIns="45703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292" y="4714955"/>
            <a:ext cx="5439093" cy="4467383"/>
          </a:xfrm>
          <a:prstGeom prst="rect">
            <a:avLst/>
          </a:prstGeom>
        </p:spPr>
        <p:txBody>
          <a:bodyPr vert="horz" lIns="91406" tIns="45703" rIns="91406" bIns="45703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324"/>
            <a:ext cx="2945712" cy="496728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376" y="9428324"/>
            <a:ext cx="2945712" cy="496728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r">
              <a:defRPr sz="1200"/>
            </a:lvl1pPr>
          </a:lstStyle>
          <a:p>
            <a:fld id="{576E11C2-F2D7-4B16-8981-555BD5FE2D3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10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4057637" y="5503334"/>
            <a:ext cx="2800364" cy="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4057650" y="5629014"/>
            <a:ext cx="2800351" cy="27736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4057650" y="5944130"/>
            <a:ext cx="2800351" cy="1320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4057650" y="6015249"/>
            <a:ext cx="1474470" cy="264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4057650" y="6066048"/>
            <a:ext cx="1474470" cy="1320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4057650" y="5723467"/>
            <a:ext cx="2297430" cy="3962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5532380" y="5865864"/>
            <a:ext cx="1200150" cy="528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5271734"/>
            <a:ext cx="6858000" cy="35269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5309095"/>
            <a:ext cx="6858001" cy="2032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4810538" y="5262241"/>
            <a:ext cx="2047463" cy="35884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6858000" cy="53469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342900" y="3469393"/>
            <a:ext cx="6343650" cy="212336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42900" y="5633244"/>
            <a:ext cx="3714750" cy="2531533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5029200" y="6075680"/>
            <a:ext cx="720090" cy="660400"/>
          </a:xfrm>
        </p:spPr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57650" y="6074305"/>
            <a:ext cx="971550" cy="6604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40066" y="1641"/>
            <a:ext cx="560784" cy="528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2861734"/>
            <a:ext cx="5829300" cy="1967442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863572"/>
            <a:ext cx="5829300" cy="2180695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3249169"/>
            <a:ext cx="3028950" cy="653750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3249169"/>
            <a:ext cx="3028950" cy="653750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50" y="1651000"/>
            <a:ext cx="6286500" cy="154533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5750" y="3242734"/>
            <a:ext cx="3031236" cy="6604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3540919" y="3242734"/>
            <a:ext cx="3031331" cy="6604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85750" y="3912305"/>
            <a:ext cx="3031236" cy="5613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38729" y="3912305"/>
            <a:ext cx="3031331" cy="5613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1651000"/>
            <a:ext cx="6172200" cy="154533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937760" y="884936"/>
            <a:ext cx="717948" cy="660400"/>
          </a:xfrm>
        </p:spPr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943350" y="884936"/>
            <a:ext cx="994410" cy="6604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131052" y="3282"/>
            <a:ext cx="571500" cy="528320"/>
          </a:xfrm>
        </p:spPr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15122" y="1591734"/>
            <a:ext cx="2537460" cy="12679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015122" y="2904383"/>
            <a:ext cx="2537460" cy="667004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14300" y="1121303"/>
            <a:ext cx="3826764" cy="8453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80326" y="1602121"/>
            <a:ext cx="440102" cy="6762365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2753" y="1651000"/>
            <a:ext cx="3429000" cy="6604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66332" y="4729557"/>
            <a:ext cx="1943100" cy="363492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086350" y="1651000"/>
            <a:ext cx="1428750" cy="79248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1651000"/>
            <a:ext cx="4686300" cy="79248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529849"/>
            <a:ext cx="6858000" cy="1219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6858000" cy="44873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445289"/>
            <a:ext cx="6858001" cy="1320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4057637" y="520356"/>
            <a:ext cx="2800364" cy="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4057650" y="635718"/>
            <a:ext cx="2800351" cy="26005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4055504" y="718617"/>
            <a:ext cx="2297430" cy="3962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5530235" y="850695"/>
            <a:ext cx="1200150" cy="528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6813724" y="-2890"/>
            <a:ext cx="43220" cy="8981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6783361" y="-2890"/>
            <a:ext cx="20574" cy="8981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6769071" y="-2890"/>
            <a:ext cx="6858" cy="8981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6731567" y="-2890"/>
            <a:ext cx="20574" cy="8981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6686758" y="549"/>
            <a:ext cx="41148" cy="8453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6655106" y="549"/>
            <a:ext cx="6858" cy="8453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42900" y="1651000"/>
            <a:ext cx="6172200" cy="154093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42900" y="3249168"/>
            <a:ext cx="6172200" cy="62473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939902" y="884936"/>
            <a:ext cx="717948" cy="6604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943350" y="884936"/>
            <a:ext cx="994410" cy="6604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31052" y="3282"/>
            <a:ext cx="571500" cy="528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Planta de nutrientes para piensos animales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Octubre 2017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12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Burgos - España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Otros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400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11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1.000.000 €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03F9943-70A6-4291-97F3-95C8FC336B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46" y="7654827"/>
            <a:ext cx="923233" cy="6632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ADFFB41-435A-48FC-9568-EA50BE062B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04" y="7809389"/>
            <a:ext cx="1421247" cy="35411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E1D84F-DAEA-40C1-A0DA-AA7B9E6F88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941" y="1954694"/>
            <a:ext cx="3038893" cy="17155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87A5D4-69A3-4797-B37C-6672632096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7" y="3812431"/>
            <a:ext cx="6215107" cy="350852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055CBFB-2E1E-4695-ACCB-73A11A6749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7421" y="1293000"/>
            <a:ext cx="1715503" cy="303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521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3156</TotalTime>
  <Words>66</Words>
  <Application>Microsoft Office PowerPoint</Application>
  <PresentationFormat>A4 (210 x 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Calibri</vt:lpstr>
      <vt:lpstr>Georgia</vt:lpstr>
      <vt:lpstr>Trebuchet MS</vt:lpstr>
      <vt:lpstr>Wingdings 2</vt:lpstr>
      <vt:lpstr>Urbano</vt:lpstr>
      <vt:lpstr>EXPERIENCIA EN OBRAS ANDAMIOS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 EN OBRAS ANDAMIOS</dc:title>
  <dc:creator>valentina</dc:creator>
  <cp:lastModifiedBy>Lucia Parodi Gallardo</cp:lastModifiedBy>
  <cp:revision>275</cp:revision>
  <cp:lastPrinted>2018-10-04T08:27:18Z</cp:lastPrinted>
  <dcterms:created xsi:type="dcterms:W3CDTF">2012-11-06T22:40:55Z</dcterms:created>
  <dcterms:modified xsi:type="dcterms:W3CDTF">2018-11-13T12:11:21Z</dcterms:modified>
</cp:coreProperties>
</file>