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media/image9.jpeg" ContentType="image/jpeg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41.png" ContentType="image/png"/>
  <Override PartName="/ppt/media/image8.jpeg" ContentType="image/jpeg"/>
  <Override PartName="/ppt/media/image10.jpeg" ContentType="image/jpeg"/>
  <Override PartName="/ppt/media/image30.gif" ContentType="image/gif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44.png" ContentType="image/png"/>
  <Override PartName="/ppt/media/image20.jpeg" ContentType="image/jpeg"/>
  <Override PartName="/ppt/media/image28.jpeg" ContentType="image/jpeg"/>
  <Override PartName="/ppt/media/image21.gif" ContentType="image/gif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9.jpeg" ContentType="image/jpeg"/>
  <Override PartName="/ppt/media/image31.jpeg" ContentType="image/jpeg"/>
  <Override PartName="/ppt/media/image32.png" ContentType="image/pn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39.jpeg" ContentType="image/jpeg"/>
  <Override PartName="/ppt/media/image40.jpeg" ContentType="image/jpeg"/>
  <Override PartName="/ppt/media/image42.jpeg" ContentType="image/jpeg"/>
  <Override PartName="/ppt/media/image4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6858000" cy="9906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subTitle"/>
          </p:nvPr>
        </p:nvSpPr>
        <p:spPr>
          <a:xfrm>
            <a:off x="285840" y="3116880"/>
            <a:ext cx="3030840" cy="911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285840" y="3242880"/>
            <a:ext cx="3030840" cy="65988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285840" y="3242880"/>
            <a:ext cx="1478880" cy="659880"/>
          </a:xfrm>
          <a:prstGeom prst="rect">
            <a:avLst/>
          </a:prstGeom>
        </p:spPr>
        <p:txBody>
          <a:bodyPr lIns="0" rIns="0" tIns="0" bIns="0">
            <a:normAutofit fontScale="25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1838880" y="3242880"/>
            <a:ext cx="1478880" cy="659880"/>
          </a:xfrm>
          <a:prstGeom prst="rect">
            <a:avLst/>
          </a:prstGeom>
        </p:spPr>
        <p:txBody>
          <a:bodyPr lIns="0" rIns="0" tIns="0" bIns="0">
            <a:normAutofit fontScale="25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subTitle"/>
          </p:nvPr>
        </p:nvSpPr>
        <p:spPr>
          <a:xfrm>
            <a:off x="285840" y="1650960"/>
            <a:ext cx="6286320" cy="7163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285840" y="324288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1838880" y="3242880"/>
            <a:ext cx="1478880" cy="659880"/>
          </a:xfrm>
          <a:prstGeom prst="rect">
            <a:avLst/>
          </a:prstGeom>
        </p:spPr>
        <p:txBody>
          <a:bodyPr lIns="0" rIns="0" tIns="0" bIns="0">
            <a:normAutofit fontScale="25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285840" y="358776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285840" y="3242880"/>
            <a:ext cx="1478880" cy="659880"/>
          </a:xfrm>
          <a:prstGeom prst="rect">
            <a:avLst/>
          </a:prstGeom>
        </p:spPr>
        <p:txBody>
          <a:bodyPr lIns="0" rIns="0" tIns="0" bIns="0">
            <a:normAutofit fontScale="25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1838880" y="324288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1838880" y="358776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285840" y="324288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1838880" y="324288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285840" y="3587760"/>
            <a:ext cx="3030840" cy="314640"/>
          </a:xfrm>
          <a:prstGeom prst="rect">
            <a:avLst/>
          </a:prstGeom>
        </p:spPr>
        <p:txBody>
          <a:bodyPr lIns="0" rIns="0" tIns="0" bIns="0">
            <a:normAutofit fontScale="23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285840" y="3242880"/>
            <a:ext cx="3030840" cy="314640"/>
          </a:xfrm>
          <a:prstGeom prst="rect">
            <a:avLst/>
          </a:prstGeom>
        </p:spPr>
        <p:txBody>
          <a:bodyPr lIns="0" rIns="0" tIns="0" bIns="0">
            <a:normAutofit fontScale="23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285840" y="3587760"/>
            <a:ext cx="3030840" cy="314640"/>
          </a:xfrm>
          <a:prstGeom prst="rect">
            <a:avLst/>
          </a:prstGeom>
        </p:spPr>
        <p:txBody>
          <a:bodyPr lIns="0" rIns="0" tIns="0" bIns="0">
            <a:normAutofit fontScale="23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285840" y="324288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1838880" y="324288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285840" y="358776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body"/>
          </p:nvPr>
        </p:nvSpPr>
        <p:spPr>
          <a:xfrm>
            <a:off x="1838880" y="3587760"/>
            <a:ext cx="1478880" cy="31464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285840" y="3242880"/>
            <a:ext cx="975600" cy="314640"/>
          </a:xfrm>
          <a:prstGeom prst="rect">
            <a:avLst/>
          </a:prstGeom>
        </p:spPr>
        <p:txBody>
          <a:bodyPr lIns="0" rIns="0" tIns="0" bIns="0">
            <a:normAutofit fontScale="2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1310760" y="3242880"/>
            <a:ext cx="975600" cy="314640"/>
          </a:xfrm>
          <a:prstGeom prst="rect">
            <a:avLst/>
          </a:prstGeom>
        </p:spPr>
        <p:txBody>
          <a:bodyPr lIns="0" rIns="0" tIns="0" bIns="0">
            <a:normAutofit fontScale="2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2335320" y="3242880"/>
            <a:ext cx="975600" cy="314640"/>
          </a:xfrm>
          <a:prstGeom prst="rect">
            <a:avLst/>
          </a:prstGeom>
        </p:spPr>
        <p:txBody>
          <a:bodyPr lIns="0" rIns="0" tIns="0" bIns="0">
            <a:normAutofit fontScale="2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285840" y="3587760"/>
            <a:ext cx="975600" cy="314640"/>
          </a:xfrm>
          <a:prstGeom prst="rect">
            <a:avLst/>
          </a:prstGeom>
        </p:spPr>
        <p:txBody>
          <a:bodyPr lIns="0" rIns="0" tIns="0" bIns="0">
            <a:normAutofit fontScale="2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5" name="PlaceHolder 6"/>
          <p:cNvSpPr>
            <a:spLocks noGrp="1"/>
          </p:cNvSpPr>
          <p:nvPr>
            <p:ph type="body"/>
          </p:nvPr>
        </p:nvSpPr>
        <p:spPr>
          <a:xfrm>
            <a:off x="1310760" y="3587760"/>
            <a:ext cx="975600" cy="314640"/>
          </a:xfrm>
          <a:prstGeom prst="rect">
            <a:avLst/>
          </a:prstGeom>
        </p:spPr>
        <p:txBody>
          <a:bodyPr lIns="0" rIns="0" tIns="0" bIns="0">
            <a:normAutofit fontScale="2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6" name="PlaceHolder 7"/>
          <p:cNvSpPr>
            <a:spLocks noGrp="1"/>
          </p:cNvSpPr>
          <p:nvPr>
            <p:ph type="body"/>
          </p:nvPr>
        </p:nvSpPr>
        <p:spPr>
          <a:xfrm>
            <a:off x="2335320" y="3587760"/>
            <a:ext cx="975600" cy="314640"/>
          </a:xfrm>
          <a:prstGeom prst="rect">
            <a:avLst/>
          </a:prstGeom>
        </p:spPr>
        <p:txBody>
          <a:bodyPr lIns="0" rIns="0" tIns="0" bIns="0">
            <a:normAutofit fontScale="2000"/>
          </a:bodyPr>
          <a:p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529920"/>
            <a:ext cx="6857640" cy="12168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6857640" cy="448200"/>
          </a:xfrm>
          <a:prstGeom prst="rect">
            <a:avLst/>
          </a:prstGeom>
          <a:solidFill>
            <a:schemeClr val="tx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0" y="445320"/>
            <a:ext cx="6857640" cy="13176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 flipV="1">
            <a:off x="4057560" y="520200"/>
            <a:ext cx="2800080" cy="1310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 flipV="1">
            <a:off x="4057560" y="635040"/>
            <a:ext cx="2800080" cy="25956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4055400" y="718560"/>
            <a:ext cx="2297160" cy="3924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5530320" y="850680"/>
            <a:ext cx="1199880" cy="52560"/>
          </a:xfrm>
          <a:prstGeom prst="roundRect">
            <a:avLst>
              <a:gd name="adj" fmla="val 16667"/>
            </a:avLst>
          </a:prstGeom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6813720" y="-2880"/>
            <a:ext cx="42840" cy="89784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6783480" y="-2880"/>
            <a:ext cx="20160" cy="897840"/>
          </a:xfrm>
          <a:prstGeom prst="rect">
            <a:avLst/>
          </a:prstGeom>
          <a:solidFill>
            <a:srgbClr val="ffffff">
              <a:alpha val="66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6769080" y="-2880"/>
            <a:ext cx="6480" cy="897840"/>
          </a:xfrm>
          <a:prstGeom prst="rect">
            <a:avLst/>
          </a:prstGeom>
          <a:solidFill>
            <a:srgbClr val="ffffff">
              <a:alpha val="6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" name="CustomShape 11"/>
          <p:cNvSpPr/>
          <p:nvPr/>
        </p:nvSpPr>
        <p:spPr>
          <a:xfrm>
            <a:off x="6731640" y="-2880"/>
            <a:ext cx="20160" cy="897840"/>
          </a:xfrm>
          <a:prstGeom prst="rect">
            <a:avLst/>
          </a:prstGeom>
          <a:solidFill>
            <a:srgbClr val="ffffff">
              <a:alpha val="4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" name="CustomShape 12"/>
          <p:cNvSpPr/>
          <p:nvPr/>
        </p:nvSpPr>
        <p:spPr>
          <a:xfrm>
            <a:off x="6686640" y="720"/>
            <a:ext cx="40680" cy="844920"/>
          </a:xfrm>
          <a:prstGeom prst="rect">
            <a:avLst/>
          </a:prstGeom>
          <a:solidFill>
            <a:srgbClr val="ffffff">
              <a:alpha val="20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2" name="CustomShape 13"/>
          <p:cNvSpPr/>
          <p:nvPr/>
        </p:nvSpPr>
        <p:spPr>
          <a:xfrm>
            <a:off x="6654960" y="720"/>
            <a:ext cx="6480" cy="844920"/>
          </a:xfrm>
          <a:prstGeom prst="rect">
            <a:avLst/>
          </a:prstGeom>
          <a:solidFill>
            <a:srgbClr val="ffffff">
              <a:alpha val="31000"/>
            </a:srgbClr>
          </a:solidFill>
          <a:ln w="50760">
            <a:noFill/>
          </a:ln>
          <a:effectLst>
            <a:outerShdw blurRad="5150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" name="PlaceHolder 14"/>
          <p:cNvSpPr>
            <a:spLocks noGrp="1"/>
          </p:cNvSpPr>
          <p:nvPr>
            <p:ph type="title"/>
          </p:nvPr>
        </p:nvSpPr>
        <p:spPr>
          <a:xfrm>
            <a:off x="285840" y="1650960"/>
            <a:ext cx="6286320" cy="1545120"/>
          </a:xfrm>
          <a:prstGeom prst="rect">
            <a:avLst/>
          </a:prstGeom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s-ES" sz="4000" spc="-1" strike="noStrike">
                <a:solidFill>
                  <a:srgbClr val="424456"/>
                </a:solidFill>
                <a:latin typeface="Trebuchet MS"/>
              </a:rPr>
              <a:t>Haga clic para modificar el estilo de título del patrón</a:t>
            </a:r>
            <a:endParaRPr b="0" lang="es-ES" sz="40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4" name="PlaceHolder 15"/>
          <p:cNvSpPr>
            <a:spLocks noGrp="1"/>
          </p:cNvSpPr>
          <p:nvPr>
            <p:ph type="body"/>
          </p:nvPr>
        </p:nvSpPr>
        <p:spPr>
          <a:xfrm>
            <a:off x="285840" y="3242880"/>
            <a:ext cx="3030840" cy="659880"/>
          </a:xfrm>
          <a:prstGeom prst="rect">
            <a:avLst/>
          </a:prstGeom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1900" spc="-1" strike="noStrike">
                <a:solidFill>
                  <a:srgbClr val="454545"/>
                </a:solidFill>
                <a:latin typeface="Georgia"/>
              </a:rPr>
              <a:t>Haga clic para modificar el estilo de texto del patrón</a:t>
            </a:r>
            <a:endParaRPr b="0" lang="es-ES" sz="1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5" name="PlaceHolder 16"/>
          <p:cNvSpPr>
            <a:spLocks noGrp="1"/>
          </p:cNvSpPr>
          <p:nvPr>
            <p:ph type="body"/>
          </p:nvPr>
        </p:nvSpPr>
        <p:spPr>
          <a:xfrm>
            <a:off x="3540960" y="3242880"/>
            <a:ext cx="3030840" cy="659880"/>
          </a:xfrm>
          <a:prstGeom prst="rect">
            <a:avLst/>
          </a:prstGeom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1900" spc="-1" strike="noStrike">
                <a:solidFill>
                  <a:srgbClr val="454545"/>
                </a:solidFill>
                <a:latin typeface="Georgia"/>
              </a:rPr>
              <a:t>Haga clic para modificar el estilo de texto del patrón</a:t>
            </a:r>
            <a:endParaRPr b="0" lang="es-ES" sz="1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6" name="PlaceHolder 17"/>
          <p:cNvSpPr>
            <a:spLocks noGrp="1"/>
          </p:cNvSpPr>
          <p:nvPr>
            <p:ph type="body"/>
          </p:nvPr>
        </p:nvSpPr>
        <p:spPr>
          <a:xfrm>
            <a:off x="285840" y="3912480"/>
            <a:ext cx="3030840" cy="5613120"/>
          </a:xfrm>
          <a:prstGeom prst="rect">
            <a:avLst/>
          </a:prstGeom>
        </p:spPr>
        <p:txBody>
          <a:bodyPr lIns="90000" rIns="90000" tIns="45000" bIns="45000"/>
          <a:p>
            <a:pPr marL="365760" indent="-255600">
              <a:lnSpc>
                <a:spcPct val="100000"/>
              </a:lnSpc>
              <a:spcBef>
                <a:spcPts val="300"/>
              </a:spcBef>
              <a:buClr>
                <a:srgbClr val="a04da3"/>
              </a:buClr>
              <a:buFont typeface="Georgia"/>
              <a:buChar char="•"/>
            </a:pPr>
            <a:r>
              <a:rPr b="0" lang="es-ES" sz="2000" spc="-1" strike="noStrike">
                <a:solidFill>
                  <a:srgbClr val="000000"/>
                </a:solidFill>
                <a:latin typeface="Georgia"/>
              </a:rPr>
              <a:t>Haga clic para modificar el estilo de texto del patrón</a:t>
            </a:r>
            <a:endParaRPr b="0" lang="es-ES" sz="2000" spc="-1" strike="noStrike">
              <a:solidFill>
                <a:srgbClr val="000000"/>
              </a:solidFill>
              <a:latin typeface="Georgia"/>
            </a:endParaRPr>
          </a:p>
          <a:p>
            <a:pPr lvl="1" marL="658440" indent="-246600">
              <a:lnSpc>
                <a:spcPct val="100000"/>
              </a:lnSpc>
              <a:spcBef>
                <a:spcPts val="300"/>
              </a:spcBef>
              <a:buClr>
                <a:srgbClr val="438086"/>
              </a:buClr>
              <a:buFont typeface="Georgia"/>
              <a:buChar char="▫"/>
            </a:pPr>
            <a:r>
              <a:rPr b="0" lang="es-ES" sz="2000" spc="-1" strike="noStrike">
                <a:solidFill>
                  <a:srgbClr val="438086"/>
                </a:solidFill>
                <a:latin typeface="Georgia"/>
              </a:rPr>
              <a:t>Segundo nivel</a:t>
            </a:r>
            <a:endParaRPr b="0" lang="es-ES" sz="2000" spc="-1" strike="noStrike">
              <a:solidFill>
                <a:srgbClr val="53548a"/>
              </a:solidFill>
              <a:latin typeface="Georgia"/>
            </a:endParaRPr>
          </a:p>
          <a:p>
            <a:pPr lvl="2" marL="923400" indent="-219240">
              <a:lnSpc>
                <a:spcPct val="100000"/>
              </a:lnSpc>
              <a:spcBef>
                <a:spcPts val="300"/>
              </a:spcBef>
              <a:buClr>
                <a:srgbClr val="53548a"/>
              </a:buClr>
              <a:buFont typeface="Wingdings 2" charset="2"/>
              <a:buChar char=""/>
            </a:pPr>
            <a:r>
              <a:rPr b="0" lang="es-ES" sz="1800" spc="-1" strike="noStrike">
                <a:solidFill>
                  <a:srgbClr val="53548a"/>
                </a:solidFill>
                <a:latin typeface="Georgia"/>
              </a:rPr>
              <a:t>Tercer nivel</a:t>
            </a:r>
            <a:endParaRPr b="0" lang="es-ES" sz="1800" spc="-1" strike="noStrike">
              <a:solidFill>
                <a:srgbClr val="53548a"/>
              </a:solidFill>
              <a:latin typeface="Georgia"/>
            </a:endParaRPr>
          </a:p>
          <a:p>
            <a:pPr lvl="3" marL="1179720" indent="-200880">
              <a:lnSpc>
                <a:spcPct val="100000"/>
              </a:lnSpc>
              <a:spcBef>
                <a:spcPts val="300"/>
              </a:spcBef>
              <a:buClr>
                <a:srgbClr val="53548a"/>
              </a:buClr>
              <a:buFont typeface="Wingdings 2" charset="2"/>
              <a:buChar char=""/>
            </a:pPr>
            <a:r>
              <a:rPr b="0" lang="es-ES" sz="1600" spc="-1" strike="noStrike">
                <a:solidFill>
                  <a:srgbClr val="53548a"/>
                </a:solidFill>
                <a:latin typeface="Georgia"/>
              </a:rPr>
              <a:t>Cuarto nivel</a:t>
            </a:r>
            <a:endParaRPr b="0" lang="es-ES" sz="1600" spc="-1" strike="noStrike">
              <a:solidFill>
                <a:srgbClr val="a04da3"/>
              </a:solidFill>
              <a:latin typeface="Georgia"/>
            </a:endParaRPr>
          </a:p>
          <a:p>
            <a:pPr lvl="4" marL="1389960" indent="-182520">
              <a:lnSpc>
                <a:spcPct val="100000"/>
              </a:lnSpc>
              <a:spcBef>
                <a:spcPts val="300"/>
              </a:spcBef>
              <a:buClr>
                <a:srgbClr val="a04da3"/>
              </a:buClr>
              <a:buFont typeface="Georgia"/>
              <a:buChar char="▫"/>
            </a:pPr>
            <a:r>
              <a:rPr b="0" lang="es-ES" sz="1600" spc="-1" strike="noStrike">
                <a:solidFill>
                  <a:srgbClr val="a04da3"/>
                </a:solidFill>
                <a:latin typeface="Georgia"/>
              </a:rPr>
              <a:t>Quinto nivel</a:t>
            </a:r>
            <a:endParaRPr b="0" lang="es-ES" sz="1600" spc="-1" strike="noStrike">
              <a:solidFill>
                <a:srgbClr val="a04da3"/>
              </a:solidFill>
              <a:latin typeface="Georgia"/>
            </a:endParaRPr>
          </a:p>
        </p:txBody>
      </p:sp>
      <p:sp>
        <p:nvSpPr>
          <p:cNvPr id="17" name="PlaceHolder 18"/>
          <p:cNvSpPr>
            <a:spLocks noGrp="1"/>
          </p:cNvSpPr>
          <p:nvPr>
            <p:ph type="body"/>
          </p:nvPr>
        </p:nvSpPr>
        <p:spPr>
          <a:xfrm>
            <a:off x="3538800" y="3912480"/>
            <a:ext cx="3030840" cy="5613120"/>
          </a:xfrm>
          <a:prstGeom prst="rect">
            <a:avLst/>
          </a:prstGeom>
        </p:spPr>
        <p:txBody>
          <a:bodyPr lIns="90000" rIns="90000" tIns="45000" bIns="45000"/>
          <a:p>
            <a:pPr marL="365760" indent="-255600">
              <a:lnSpc>
                <a:spcPct val="100000"/>
              </a:lnSpc>
              <a:spcBef>
                <a:spcPts val="300"/>
              </a:spcBef>
              <a:buClr>
                <a:srgbClr val="a04da3"/>
              </a:buClr>
              <a:buFont typeface="Georgia"/>
              <a:buChar char="•"/>
            </a:pPr>
            <a:r>
              <a:rPr b="0" lang="es-ES" sz="2000" spc="-1" strike="noStrike">
                <a:solidFill>
                  <a:srgbClr val="000000"/>
                </a:solidFill>
                <a:latin typeface="Georgia"/>
              </a:rPr>
              <a:t>Haga clic para modificar el estilo de texto del patrón</a:t>
            </a:r>
            <a:endParaRPr b="0" lang="es-ES" sz="2000" spc="-1" strike="noStrike">
              <a:solidFill>
                <a:srgbClr val="000000"/>
              </a:solidFill>
              <a:latin typeface="Georgia"/>
            </a:endParaRPr>
          </a:p>
          <a:p>
            <a:pPr lvl="1" marL="658440" indent="-246600">
              <a:lnSpc>
                <a:spcPct val="100000"/>
              </a:lnSpc>
              <a:spcBef>
                <a:spcPts val="300"/>
              </a:spcBef>
              <a:buClr>
                <a:srgbClr val="438086"/>
              </a:buClr>
              <a:buFont typeface="Georgia"/>
              <a:buChar char="▫"/>
            </a:pPr>
            <a:r>
              <a:rPr b="0" lang="es-ES" sz="2000" spc="-1" strike="noStrike">
                <a:solidFill>
                  <a:srgbClr val="438086"/>
                </a:solidFill>
                <a:latin typeface="Georgia"/>
              </a:rPr>
              <a:t>Segundo nivel</a:t>
            </a:r>
            <a:endParaRPr b="0" lang="es-ES" sz="2000" spc="-1" strike="noStrike">
              <a:solidFill>
                <a:srgbClr val="53548a"/>
              </a:solidFill>
              <a:latin typeface="Georgia"/>
            </a:endParaRPr>
          </a:p>
          <a:p>
            <a:pPr lvl="2" marL="923400" indent="-219240">
              <a:lnSpc>
                <a:spcPct val="100000"/>
              </a:lnSpc>
              <a:spcBef>
                <a:spcPts val="300"/>
              </a:spcBef>
              <a:buClr>
                <a:srgbClr val="53548a"/>
              </a:buClr>
              <a:buFont typeface="Wingdings 2" charset="2"/>
              <a:buChar char=""/>
            </a:pPr>
            <a:r>
              <a:rPr b="0" lang="es-ES" sz="1800" spc="-1" strike="noStrike">
                <a:solidFill>
                  <a:srgbClr val="53548a"/>
                </a:solidFill>
                <a:latin typeface="Georgia"/>
              </a:rPr>
              <a:t>Tercer nivel</a:t>
            </a:r>
            <a:endParaRPr b="0" lang="es-ES" sz="1800" spc="-1" strike="noStrike">
              <a:solidFill>
                <a:srgbClr val="53548a"/>
              </a:solidFill>
              <a:latin typeface="Georgia"/>
            </a:endParaRPr>
          </a:p>
          <a:p>
            <a:pPr lvl="3" marL="1179720" indent="-200880">
              <a:lnSpc>
                <a:spcPct val="100000"/>
              </a:lnSpc>
              <a:spcBef>
                <a:spcPts val="300"/>
              </a:spcBef>
              <a:buClr>
                <a:srgbClr val="53548a"/>
              </a:buClr>
              <a:buFont typeface="Wingdings 2" charset="2"/>
              <a:buChar char=""/>
            </a:pPr>
            <a:r>
              <a:rPr b="0" lang="es-ES" sz="1600" spc="-1" strike="noStrike">
                <a:solidFill>
                  <a:srgbClr val="53548a"/>
                </a:solidFill>
                <a:latin typeface="Georgia"/>
              </a:rPr>
              <a:t>Cuarto nivel</a:t>
            </a:r>
            <a:endParaRPr b="0" lang="es-ES" sz="1600" spc="-1" strike="noStrike">
              <a:solidFill>
                <a:srgbClr val="a04da3"/>
              </a:solidFill>
              <a:latin typeface="Georgia"/>
            </a:endParaRPr>
          </a:p>
          <a:p>
            <a:pPr lvl="4" marL="1389960" indent="-182520">
              <a:lnSpc>
                <a:spcPct val="100000"/>
              </a:lnSpc>
              <a:spcBef>
                <a:spcPts val="300"/>
              </a:spcBef>
              <a:buClr>
                <a:srgbClr val="a04da3"/>
              </a:buClr>
              <a:buFont typeface="Georgia"/>
              <a:buChar char="▫"/>
            </a:pPr>
            <a:r>
              <a:rPr b="0" lang="es-ES" sz="1600" spc="-1" strike="noStrike">
                <a:solidFill>
                  <a:srgbClr val="a04da3"/>
                </a:solidFill>
                <a:latin typeface="Georgia"/>
              </a:rPr>
              <a:t>Quinto nivel</a:t>
            </a:r>
            <a:endParaRPr b="0" lang="es-ES" sz="1600" spc="-1" strike="noStrike">
              <a:solidFill>
                <a:srgbClr val="a04da3"/>
              </a:solidFill>
              <a:latin typeface="Georgia"/>
            </a:endParaRPr>
          </a:p>
        </p:txBody>
      </p:sp>
      <p:sp>
        <p:nvSpPr>
          <p:cNvPr id="18" name="PlaceHolder 19"/>
          <p:cNvSpPr>
            <a:spLocks noGrp="1"/>
          </p:cNvSpPr>
          <p:nvPr>
            <p:ph type="dt"/>
          </p:nvPr>
        </p:nvSpPr>
        <p:spPr>
          <a:xfrm>
            <a:off x="4939920" y="884880"/>
            <a:ext cx="717480" cy="659880"/>
          </a:xfrm>
          <a:prstGeom prst="rect">
            <a:avLst/>
          </a:prstGeom>
        </p:spPr>
        <p:txBody>
          <a:bodyPr lIns="90000" rIns="90000" tIns="45000" bIns="45000"/>
          <a:p>
            <a:pPr>
              <a:lnSpc>
                <a:spcPct val="100000"/>
              </a:lnSpc>
            </a:pPr>
            <a:fld id="{4985C553-9B54-4100-96E7-FD36CF6EDC7F}" type="datetime">
              <a:rPr b="0" lang="es-ES" sz="800" spc="-1" strike="noStrike">
                <a:solidFill>
                  <a:srgbClr val="438086"/>
                </a:solidFill>
                <a:latin typeface="Georgia"/>
              </a:rPr>
              <a:t>15/04/19</a:t>
            </a:fld>
            <a:endParaRPr b="0" lang="es-ES" sz="800" spc="-1" strike="noStrike">
              <a:latin typeface="Times New Roman"/>
            </a:endParaRPr>
          </a:p>
        </p:txBody>
      </p:sp>
      <p:sp>
        <p:nvSpPr>
          <p:cNvPr id="19" name="PlaceHolder 20"/>
          <p:cNvSpPr>
            <a:spLocks noGrp="1"/>
          </p:cNvSpPr>
          <p:nvPr>
            <p:ph type="sldNum"/>
          </p:nvPr>
        </p:nvSpPr>
        <p:spPr>
          <a:xfrm>
            <a:off x="6131160" y="3240"/>
            <a:ext cx="571320" cy="528120"/>
          </a:xfrm>
          <a:prstGeom prst="rect">
            <a:avLst/>
          </a:prstGeom>
        </p:spPr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5C4847D1-06D9-4512-98C1-9C36B45F18EC}" type="slidenum">
              <a:rPr b="0" lang="es-ES" sz="1800" spc="-1" strike="noStrike">
                <a:solidFill>
                  <a:srgbClr val="ffffff"/>
                </a:solidFill>
                <a:latin typeface="Georgia"/>
              </a:rPr>
              <a:t>1</a:t>
            </a:fld>
            <a:endParaRPr b="0" lang="es-ES" sz="1800" spc="-1" strike="noStrike">
              <a:latin typeface="Times New Roman"/>
            </a:endParaRPr>
          </a:p>
        </p:txBody>
      </p:sp>
      <p:sp>
        <p:nvSpPr>
          <p:cNvPr id="20" name="PlaceHolder 21"/>
          <p:cNvSpPr>
            <a:spLocks noGrp="1"/>
          </p:cNvSpPr>
          <p:nvPr>
            <p:ph type="ftr"/>
          </p:nvPr>
        </p:nvSpPr>
        <p:spPr>
          <a:xfrm>
            <a:off x="3943440" y="884880"/>
            <a:ext cx="993960" cy="659880"/>
          </a:xfrm>
          <a:prstGeom prst="rect">
            <a:avLst/>
          </a:prstGeom>
        </p:spPr>
        <p:txBody>
          <a:bodyPr lIns="90000" rIns="90000" tIns="45000" bIns="45000"/>
          <a:p>
            <a:endParaRPr b="0" lang="es-ES" sz="2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11.jpeg"/><Relationship Id="rId7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jpeg"/><Relationship Id="rId7" Type="http://schemas.openxmlformats.org/officeDocument/2006/relationships/image" Target="../media/image18.jpeg"/><Relationship Id="rId8" Type="http://schemas.openxmlformats.org/officeDocument/2006/relationships/image" Target="../media/image19.jpeg"/><Relationship Id="rId9" Type="http://schemas.openxmlformats.org/officeDocument/2006/relationships/image" Target="../media/image20.jpeg"/><Relationship Id="rId10" Type="http://schemas.openxmlformats.org/officeDocument/2006/relationships/image" Target="../media/image21.gif"/><Relationship Id="rId1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image" Target="../media/image27.jpeg"/><Relationship Id="rId7" Type="http://schemas.openxmlformats.org/officeDocument/2006/relationships/image" Target="../media/image28.jpeg"/><Relationship Id="rId8" Type="http://schemas.openxmlformats.org/officeDocument/2006/relationships/image" Target="../media/image29.jpeg"/><Relationship Id="rId9" Type="http://schemas.openxmlformats.org/officeDocument/2006/relationships/image" Target="../media/image30.gif"/><Relationship Id="rId10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image" Target="../media/image32.png"/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6" Type="http://schemas.openxmlformats.org/officeDocument/2006/relationships/image" Target="../media/image36.jpeg"/><Relationship Id="rId7" Type="http://schemas.openxmlformats.org/officeDocument/2006/relationships/image" Target="../media/image37.jpeg"/><Relationship Id="rId8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image" Target="../media/image39.jpeg"/><Relationship Id="rId3" Type="http://schemas.openxmlformats.org/officeDocument/2006/relationships/image" Target="../media/image40.jpeg"/><Relationship Id="rId4" Type="http://schemas.openxmlformats.org/officeDocument/2006/relationships/image" Target="../media/image41.png"/><Relationship Id="rId5" Type="http://schemas.openxmlformats.org/officeDocument/2006/relationships/image" Target="../media/image42.jpe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Shape 1"/>
          <p:cNvSpPr txBox="1"/>
          <p:nvPr/>
        </p:nvSpPr>
        <p:spPr>
          <a:xfrm>
            <a:off x="285840" y="7563600"/>
            <a:ext cx="6214680" cy="84564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Cliente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 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             </a:t>
            </a: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Propiedad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8" name="TextShape 2"/>
          <p:cNvSpPr txBox="1"/>
          <p:nvPr/>
        </p:nvSpPr>
        <p:spPr>
          <a:xfrm>
            <a:off x="3071880" y="952560"/>
            <a:ext cx="3499920" cy="587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 fontScale="76000"/>
          </a:bodyPr>
          <a:p>
            <a:pPr algn="r">
              <a:lnSpc>
                <a:spcPct val="100000"/>
              </a:lnSpc>
            </a:pPr>
            <a:r>
              <a:rPr b="0" lang="es-ES" sz="2000" spc="-1" strike="noStrike">
                <a:solidFill>
                  <a:srgbClr val="424456"/>
                </a:solidFill>
                <a:latin typeface="Trebuchet MS"/>
              </a:rPr>
              <a:t>EXPERIENCIA EN OBRAS ANDAMIOS</a:t>
            </a:r>
            <a:endParaRPr b="0" lang="es-ES" sz="20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9" name="TextShape 3"/>
          <p:cNvSpPr txBox="1"/>
          <p:nvPr/>
        </p:nvSpPr>
        <p:spPr>
          <a:xfrm>
            <a:off x="28584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 LNG Adriatic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Fecha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Junio 2005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Duración de la 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24 meses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Localización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Cádiz - España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Sector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Energía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 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60" name="CustomShape 4"/>
          <p:cNvSpPr/>
          <p:nvPr/>
        </p:nvSpPr>
        <p:spPr>
          <a:xfrm>
            <a:off x="285840" y="1666800"/>
            <a:ext cx="6214680" cy="45360"/>
          </a:xfrm>
          <a:prstGeom prst="round2DiagRect">
            <a:avLst>
              <a:gd name="adj1" fmla="val 16667"/>
              <a:gd name="adj2" fmla="val 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1" name="TextShape 5"/>
          <p:cNvSpPr txBox="1"/>
          <p:nvPr/>
        </p:nvSpPr>
        <p:spPr>
          <a:xfrm>
            <a:off x="342900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Sistema utilizado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Crab 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trabajo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Todo tipo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Toneladas medias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1200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Personal medio en el proyecto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120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Alcance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Servicio completo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Monto del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1.500.000 €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pic>
        <p:nvPicPr>
          <p:cNvPr id="62" name="11 Imagen" descr=""/>
          <p:cNvPicPr/>
          <p:nvPr/>
        </p:nvPicPr>
        <p:blipFill>
          <a:blip r:embed="rId1"/>
          <a:stretch/>
        </p:blipFill>
        <p:spPr>
          <a:xfrm>
            <a:off x="500040" y="666720"/>
            <a:ext cx="2142720" cy="785520"/>
          </a:xfrm>
          <a:prstGeom prst="rect">
            <a:avLst/>
          </a:prstGeom>
          <a:ln>
            <a:noFill/>
          </a:ln>
        </p:spPr>
      </p:pic>
      <p:pic>
        <p:nvPicPr>
          <p:cNvPr id="63" name="Imagen 2" descr=""/>
          <p:cNvPicPr/>
          <p:nvPr/>
        </p:nvPicPr>
        <p:blipFill>
          <a:blip r:embed="rId2"/>
          <a:stretch/>
        </p:blipFill>
        <p:spPr>
          <a:xfrm>
            <a:off x="1031400" y="7833240"/>
            <a:ext cx="1605600" cy="278640"/>
          </a:xfrm>
          <a:prstGeom prst="rect">
            <a:avLst/>
          </a:prstGeom>
          <a:ln>
            <a:noFill/>
          </a:ln>
        </p:spPr>
      </p:pic>
      <p:pic>
        <p:nvPicPr>
          <p:cNvPr id="64" name="Imagen 4" descr=""/>
          <p:cNvPicPr/>
          <p:nvPr/>
        </p:nvPicPr>
        <p:blipFill>
          <a:blip r:embed="rId3"/>
          <a:stretch/>
        </p:blipFill>
        <p:spPr>
          <a:xfrm>
            <a:off x="4365000" y="7738200"/>
            <a:ext cx="1026720" cy="500400"/>
          </a:xfrm>
          <a:prstGeom prst="rect">
            <a:avLst/>
          </a:prstGeom>
          <a:ln>
            <a:noFill/>
          </a:ln>
        </p:spPr>
      </p:pic>
      <p:pic>
        <p:nvPicPr>
          <p:cNvPr id="65" name="" descr=""/>
          <p:cNvPicPr/>
          <p:nvPr/>
        </p:nvPicPr>
        <p:blipFill>
          <a:blip r:embed="rId4"/>
          <a:stretch/>
        </p:blipFill>
        <p:spPr>
          <a:xfrm>
            <a:off x="312840" y="2426400"/>
            <a:ext cx="4151160" cy="4197600"/>
          </a:xfrm>
          <a:prstGeom prst="rect">
            <a:avLst/>
          </a:prstGeom>
          <a:ln>
            <a:noFill/>
          </a:ln>
        </p:spPr>
      </p:pic>
      <p:pic>
        <p:nvPicPr>
          <p:cNvPr id="66" name="" descr=""/>
          <p:cNvPicPr/>
          <p:nvPr/>
        </p:nvPicPr>
        <p:blipFill>
          <a:blip r:embed="rId5"/>
          <a:stretch/>
        </p:blipFill>
        <p:spPr>
          <a:xfrm>
            <a:off x="4680000" y="2467440"/>
            <a:ext cx="1801080" cy="2788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Shape 1"/>
          <p:cNvSpPr txBox="1"/>
          <p:nvPr/>
        </p:nvSpPr>
        <p:spPr>
          <a:xfrm>
            <a:off x="285840" y="7563600"/>
            <a:ext cx="6214680" cy="84564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Cliente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 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             </a:t>
            </a: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Propiedad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68" name="TextShape 2"/>
          <p:cNvSpPr txBox="1"/>
          <p:nvPr/>
        </p:nvSpPr>
        <p:spPr>
          <a:xfrm>
            <a:off x="3071880" y="952560"/>
            <a:ext cx="3499920" cy="587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 fontScale="76000"/>
          </a:bodyPr>
          <a:p>
            <a:pPr algn="r">
              <a:lnSpc>
                <a:spcPct val="100000"/>
              </a:lnSpc>
            </a:pPr>
            <a:r>
              <a:rPr b="0" lang="es-ES" sz="2000" spc="-1" strike="noStrike">
                <a:solidFill>
                  <a:srgbClr val="424456"/>
                </a:solidFill>
                <a:latin typeface="Trebuchet MS"/>
              </a:rPr>
              <a:t>EXPERIENCIA EN OBRAS ANDAMIOS</a:t>
            </a:r>
            <a:endParaRPr b="0" lang="es-ES" sz="20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69" name="TextShape 3"/>
          <p:cNvSpPr txBox="1"/>
          <p:nvPr/>
        </p:nvSpPr>
        <p:spPr>
          <a:xfrm>
            <a:off x="28584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 Wikinger. Oss Andalucía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Fecha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Junio 2015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Duración de la 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12 meses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Localización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Cádiz - España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Sector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Yards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70" name="CustomShape 4"/>
          <p:cNvSpPr/>
          <p:nvPr/>
        </p:nvSpPr>
        <p:spPr>
          <a:xfrm>
            <a:off x="285840" y="1666800"/>
            <a:ext cx="6214680" cy="45360"/>
          </a:xfrm>
          <a:prstGeom prst="round2DiagRect">
            <a:avLst>
              <a:gd name="adj1" fmla="val 16667"/>
              <a:gd name="adj2" fmla="val 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1" name="TextShape 5"/>
          <p:cNvSpPr txBox="1"/>
          <p:nvPr/>
        </p:nvSpPr>
        <p:spPr>
          <a:xfrm>
            <a:off x="342900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Sistema utilizado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Layher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trabajo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Todo tipo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Toneladas medias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800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Personal medio en el proyecto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60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Alcance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Servicio completo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Monto del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1.750.000 €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pic>
        <p:nvPicPr>
          <p:cNvPr id="72" name="11 Imagen" descr=""/>
          <p:cNvPicPr/>
          <p:nvPr/>
        </p:nvPicPr>
        <p:blipFill>
          <a:blip r:embed="rId1"/>
          <a:stretch/>
        </p:blipFill>
        <p:spPr>
          <a:xfrm>
            <a:off x="500040" y="666720"/>
            <a:ext cx="2142720" cy="785520"/>
          </a:xfrm>
          <a:prstGeom prst="rect">
            <a:avLst/>
          </a:prstGeom>
          <a:ln>
            <a:noFill/>
          </a:ln>
        </p:spPr>
      </p:pic>
      <p:pic>
        <p:nvPicPr>
          <p:cNvPr id="73" name="Imagen 8" descr=""/>
          <p:cNvPicPr/>
          <p:nvPr/>
        </p:nvPicPr>
        <p:blipFill>
          <a:blip r:embed="rId2"/>
          <a:stretch/>
        </p:blipFill>
        <p:spPr>
          <a:xfrm>
            <a:off x="4365000" y="7666200"/>
            <a:ext cx="1595160" cy="649080"/>
          </a:xfrm>
          <a:prstGeom prst="rect">
            <a:avLst/>
          </a:prstGeom>
          <a:ln>
            <a:noFill/>
          </a:ln>
        </p:spPr>
      </p:pic>
      <p:pic>
        <p:nvPicPr>
          <p:cNvPr id="74" name="Imagen 3" descr=""/>
          <p:cNvPicPr/>
          <p:nvPr/>
        </p:nvPicPr>
        <p:blipFill>
          <a:blip r:embed="rId3"/>
          <a:stretch/>
        </p:blipFill>
        <p:spPr>
          <a:xfrm>
            <a:off x="285840" y="2039400"/>
            <a:ext cx="2957760" cy="1499400"/>
          </a:xfrm>
          <a:prstGeom prst="rect">
            <a:avLst/>
          </a:prstGeom>
          <a:ln>
            <a:noFill/>
          </a:ln>
        </p:spPr>
      </p:pic>
      <p:pic>
        <p:nvPicPr>
          <p:cNvPr id="75" name="Imagen 17" descr=""/>
          <p:cNvPicPr/>
          <p:nvPr/>
        </p:nvPicPr>
        <p:blipFill>
          <a:blip r:embed="rId4"/>
          <a:stretch/>
        </p:blipFill>
        <p:spPr>
          <a:xfrm>
            <a:off x="3542760" y="2039400"/>
            <a:ext cx="2957760" cy="1499400"/>
          </a:xfrm>
          <a:prstGeom prst="rect">
            <a:avLst/>
          </a:prstGeom>
          <a:ln>
            <a:noFill/>
          </a:ln>
        </p:spPr>
      </p:pic>
      <p:pic>
        <p:nvPicPr>
          <p:cNvPr id="76" name="Imagen 30" descr=""/>
          <p:cNvPicPr/>
          <p:nvPr/>
        </p:nvPicPr>
        <p:blipFill>
          <a:blip r:embed="rId5"/>
          <a:stretch/>
        </p:blipFill>
        <p:spPr>
          <a:xfrm>
            <a:off x="285840" y="3803400"/>
            <a:ext cx="6214680" cy="3495600"/>
          </a:xfrm>
          <a:prstGeom prst="rect">
            <a:avLst/>
          </a:prstGeom>
          <a:ln>
            <a:noFill/>
          </a:ln>
        </p:spPr>
      </p:pic>
      <p:pic>
        <p:nvPicPr>
          <p:cNvPr id="77" name="Imagen 4" descr=""/>
          <p:cNvPicPr/>
          <p:nvPr/>
        </p:nvPicPr>
        <p:blipFill>
          <a:blip r:embed="rId6"/>
          <a:stretch/>
        </p:blipFill>
        <p:spPr>
          <a:xfrm>
            <a:off x="980640" y="7826040"/>
            <a:ext cx="1846080" cy="320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1"/>
          <p:cNvSpPr txBox="1"/>
          <p:nvPr/>
        </p:nvSpPr>
        <p:spPr>
          <a:xfrm>
            <a:off x="285840" y="7563600"/>
            <a:ext cx="6214680" cy="84564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Cliente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 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             </a:t>
            </a: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Propiedad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79" name="TextShape 2"/>
          <p:cNvSpPr txBox="1"/>
          <p:nvPr/>
        </p:nvSpPr>
        <p:spPr>
          <a:xfrm>
            <a:off x="3071880" y="952560"/>
            <a:ext cx="3499920" cy="587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 fontScale="76000"/>
          </a:bodyPr>
          <a:p>
            <a:pPr algn="r">
              <a:lnSpc>
                <a:spcPct val="100000"/>
              </a:lnSpc>
            </a:pPr>
            <a:r>
              <a:rPr b="0" lang="es-ES" sz="2000" spc="-1" strike="noStrike">
                <a:solidFill>
                  <a:srgbClr val="424456"/>
                </a:solidFill>
                <a:latin typeface="Trebuchet MS"/>
              </a:rPr>
              <a:t>EXPERIENCIA EN OBRAS ANDAMIOS</a:t>
            </a:r>
            <a:endParaRPr b="0" lang="es-ES" sz="20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80" name="TextShape 3"/>
          <p:cNvSpPr txBox="1"/>
          <p:nvPr/>
        </p:nvSpPr>
        <p:spPr>
          <a:xfrm>
            <a:off x="28584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 Mariner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Fecha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Mayo 2014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Duración de la 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12 meses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Localización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Cádiz - España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Sector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Yards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81" name="CustomShape 4"/>
          <p:cNvSpPr/>
          <p:nvPr/>
        </p:nvSpPr>
        <p:spPr>
          <a:xfrm>
            <a:off x="285840" y="1666800"/>
            <a:ext cx="6214680" cy="45360"/>
          </a:xfrm>
          <a:prstGeom prst="round2DiagRect">
            <a:avLst>
              <a:gd name="adj1" fmla="val 16667"/>
              <a:gd name="adj2" fmla="val 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2" name="TextShape 5"/>
          <p:cNvSpPr txBox="1"/>
          <p:nvPr/>
        </p:nvSpPr>
        <p:spPr>
          <a:xfrm>
            <a:off x="342900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Sistema utilizado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Layher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trabajo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Todo tipo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Toneladas medias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800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Personal medio en el proyecto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60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Alcance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Servicio completo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Monto del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1.750.000 €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pic>
        <p:nvPicPr>
          <p:cNvPr id="83" name="11 Imagen" descr=""/>
          <p:cNvPicPr/>
          <p:nvPr/>
        </p:nvPicPr>
        <p:blipFill>
          <a:blip r:embed="rId1"/>
          <a:stretch/>
        </p:blipFill>
        <p:spPr>
          <a:xfrm>
            <a:off x="500040" y="666720"/>
            <a:ext cx="2142720" cy="785520"/>
          </a:xfrm>
          <a:prstGeom prst="rect">
            <a:avLst/>
          </a:prstGeom>
          <a:ln>
            <a:noFill/>
          </a:ln>
        </p:spPr>
      </p:pic>
      <p:pic>
        <p:nvPicPr>
          <p:cNvPr id="84" name="Imagen 4" descr=""/>
          <p:cNvPicPr/>
          <p:nvPr/>
        </p:nvPicPr>
        <p:blipFill>
          <a:blip r:embed="rId2"/>
          <a:stretch/>
        </p:blipFill>
        <p:spPr>
          <a:xfrm>
            <a:off x="980640" y="7826040"/>
            <a:ext cx="1846080" cy="320400"/>
          </a:xfrm>
          <a:prstGeom prst="rect">
            <a:avLst/>
          </a:prstGeom>
          <a:ln>
            <a:noFill/>
          </a:ln>
        </p:spPr>
      </p:pic>
      <p:pic>
        <p:nvPicPr>
          <p:cNvPr id="85" name="Imagen 54" descr=""/>
          <p:cNvPicPr/>
          <p:nvPr/>
        </p:nvPicPr>
        <p:blipFill>
          <a:blip r:embed="rId3"/>
          <a:stretch/>
        </p:blipFill>
        <p:spPr>
          <a:xfrm>
            <a:off x="282240" y="1824480"/>
            <a:ext cx="2086200" cy="1166760"/>
          </a:xfrm>
          <a:prstGeom prst="rect">
            <a:avLst/>
          </a:prstGeom>
          <a:ln>
            <a:noFill/>
          </a:ln>
        </p:spPr>
      </p:pic>
      <p:pic>
        <p:nvPicPr>
          <p:cNvPr id="86" name="Imagen 58" descr=""/>
          <p:cNvPicPr/>
          <p:nvPr/>
        </p:nvPicPr>
        <p:blipFill>
          <a:blip r:embed="rId4"/>
          <a:stretch/>
        </p:blipFill>
        <p:spPr>
          <a:xfrm>
            <a:off x="2438280" y="1828440"/>
            <a:ext cx="2041200" cy="1158480"/>
          </a:xfrm>
          <a:prstGeom prst="rect">
            <a:avLst/>
          </a:prstGeom>
          <a:ln>
            <a:noFill/>
          </a:ln>
        </p:spPr>
      </p:pic>
      <p:pic>
        <p:nvPicPr>
          <p:cNvPr id="87" name="Imagen 60" descr=""/>
          <p:cNvPicPr/>
          <p:nvPr/>
        </p:nvPicPr>
        <p:blipFill>
          <a:blip r:embed="rId5"/>
          <a:stretch/>
        </p:blipFill>
        <p:spPr>
          <a:xfrm>
            <a:off x="4544640" y="3070800"/>
            <a:ext cx="2104200" cy="1166400"/>
          </a:xfrm>
          <a:prstGeom prst="rect">
            <a:avLst/>
          </a:prstGeom>
          <a:ln>
            <a:noFill/>
          </a:ln>
        </p:spPr>
      </p:pic>
      <p:pic>
        <p:nvPicPr>
          <p:cNvPr id="88" name="Imagen 62" descr=""/>
          <p:cNvPicPr/>
          <p:nvPr/>
        </p:nvPicPr>
        <p:blipFill>
          <a:blip r:embed="rId6"/>
          <a:stretch/>
        </p:blipFill>
        <p:spPr>
          <a:xfrm>
            <a:off x="4549320" y="1824840"/>
            <a:ext cx="2104200" cy="1162080"/>
          </a:xfrm>
          <a:prstGeom prst="rect">
            <a:avLst/>
          </a:prstGeom>
          <a:ln>
            <a:noFill/>
          </a:ln>
        </p:spPr>
      </p:pic>
      <p:pic>
        <p:nvPicPr>
          <p:cNvPr id="89" name="Imagen 68" descr=""/>
          <p:cNvPicPr/>
          <p:nvPr/>
        </p:nvPicPr>
        <p:blipFill>
          <a:blip r:embed="rId7"/>
          <a:stretch/>
        </p:blipFill>
        <p:spPr>
          <a:xfrm>
            <a:off x="537480" y="4339800"/>
            <a:ext cx="5711400" cy="3101760"/>
          </a:xfrm>
          <a:prstGeom prst="rect">
            <a:avLst/>
          </a:prstGeom>
          <a:ln>
            <a:noFill/>
          </a:ln>
        </p:spPr>
      </p:pic>
      <p:pic>
        <p:nvPicPr>
          <p:cNvPr id="90" name="Imagen 74" descr=""/>
          <p:cNvPicPr/>
          <p:nvPr/>
        </p:nvPicPr>
        <p:blipFill>
          <a:blip r:embed="rId8"/>
          <a:stretch/>
        </p:blipFill>
        <p:spPr>
          <a:xfrm>
            <a:off x="282240" y="3070800"/>
            <a:ext cx="2091240" cy="1158480"/>
          </a:xfrm>
          <a:prstGeom prst="rect">
            <a:avLst/>
          </a:prstGeom>
          <a:ln>
            <a:noFill/>
          </a:ln>
        </p:spPr>
      </p:pic>
      <p:pic>
        <p:nvPicPr>
          <p:cNvPr id="91" name="Imagen 78" descr=""/>
          <p:cNvPicPr/>
          <p:nvPr/>
        </p:nvPicPr>
        <p:blipFill>
          <a:blip r:embed="rId9"/>
          <a:stretch/>
        </p:blipFill>
        <p:spPr>
          <a:xfrm>
            <a:off x="2438280" y="3078360"/>
            <a:ext cx="2041200" cy="1158480"/>
          </a:xfrm>
          <a:prstGeom prst="rect">
            <a:avLst/>
          </a:prstGeom>
          <a:ln>
            <a:noFill/>
          </a:ln>
        </p:spPr>
      </p:pic>
      <p:pic>
        <p:nvPicPr>
          <p:cNvPr id="92" name="Imagen 17" descr=""/>
          <p:cNvPicPr/>
          <p:nvPr/>
        </p:nvPicPr>
        <p:blipFill>
          <a:blip r:embed="rId10"/>
          <a:stretch/>
        </p:blipFill>
        <p:spPr>
          <a:xfrm>
            <a:off x="4317840" y="7700760"/>
            <a:ext cx="503640" cy="571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285840" y="7563600"/>
            <a:ext cx="6214680" cy="84564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Cliente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 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             </a:t>
            </a: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Propiedad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3071880" y="952560"/>
            <a:ext cx="3499920" cy="587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 fontScale="76000"/>
          </a:bodyPr>
          <a:p>
            <a:pPr algn="r">
              <a:lnSpc>
                <a:spcPct val="100000"/>
              </a:lnSpc>
            </a:pPr>
            <a:r>
              <a:rPr b="0" lang="es-ES" sz="2000" spc="-1" strike="noStrike">
                <a:solidFill>
                  <a:srgbClr val="424456"/>
                </a:solidFill>
                <a:latin typeface="Trebuchet MS"/>
              </a:rPr>
              <a:t>EXPERIENCIA EN OBRAS ANDAMIOS</a:t>
            </a:r>
            <a:endParaRPr b="0" lang="es-ES" sz="20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5" name="TextShape 3"/>
          <p:cNvSpPr txBox="1"/>
          <p:nvPr/>
        </p:nvSpPr>
        <p:spPr>
          <a:xfrm>
            <a:off x="28584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 Mariner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Fecha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Mayo 2014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Duración de la 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12 meses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Localización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Cádiz - España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Sector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Yards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6" name="CustomShape 4"/>
          <p:cNvSpPr/>
          <p:nvPr/>
        </p:nvSpPr>
        <p:spPr>
          <a:xfrm>
            <a:off x="285840" y="1666800"/>
            <a:ext cx="6214680" cy="45360"/>
          </a:xfrm>
          <a:prstGeom prst="round2DiagRect">
            <a:avLst>
              <a:gd name="adj1" fmla="val 16667"/>
              <a:gd name="adj2" fmla="val 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7" name="TextShape 5"/>
          <p:cNvSpPr txBox="1"/>
          <p:nvPr/>
        </p:nvSpPr>
        <p:spPr>
          <a:xfrm>
            <a:off x="342900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Sistema utilizado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Layher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trabajo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Todo tipo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Toneladas medias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800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Personal medio en el proyecto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60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Alcance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Servicio completo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Monto del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1.750.000 €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pic>
        <p:nvPicPr>
          <p:cNvPr id="98" name="11 Imagen" descr=""/>
          <p:cNvPicPr/>
          <p:nvPr/>
        </p:nvPicPr>
        <p:blipFill>
          <a:blip r:embed="rId1"/>
          <a:stretch/>
        </p:blipFill>
        <p:spPr>
          <a:xfrm>
            <a:off x="500040" y="666720"/>
            <a:ext cx="2142720" cy="785520"/>
          </a:xfrm>
          <a:prstGeom prst="rect">
            <a:avLst/>
          </a:prstGeom>
          <a:ln>
            <a:noFill/>
          </a:ln>
        </p:spPr>
      </p:pic>
      <p:pic>
        <p:nvPicPr>
          <p:cNvPr id="99" name="Imagen 4" descr=""/>
          <p:cNvPicPr/>
          <p:nvPr/>
        </p:nvPicPr>
        <p:blipFill>
          <a:blip r:embed="rId2"/>
          <a:stretch/>
        </p:blipFill>
        <p:spPr>
          <a:xfrm>
            <a:off x="980640" y="7826040"/>
            <a:ext cx="1846080" cy="320400"/>
          </a:xfrm>
          <a:prstGeom prst="rect">
            <a:avLst/>
          </a:prstGeom>
          <a:ln>
            <a:noFill/>
          </a:ln>
        </p:spPr>
      </p:pic>
      <p:pic>
        <p:nvPicPr>
          <p:cNvPr id="100" name="Imagen 72" descr=""/>
          <p:cNvPicPr/>
          <p:nvPr/>
        </p:nvPicPr>
        <p:blipFill>
          <a:blip r:embed="rId3"/>
          <a:stretch/>
        </p:blipFill>
        <p:spPr>
          <a:xfrm>
            <a:off x="285840" y="1919520"/>
            <a:ext cx="2049480" cy="1123560"/>
          </a:xfrm>
          <a:prstGeom prst="rect">
            <a:avLst/>
          </a:prstGeom>
          <a:ln>
            <a:noFill/>
          </a:ln>
        </p:spPr>
      </p:pic>
      <p:pic>
        <p:nvPicPr>
          <p:cNvPr id="101" name="Imagen 82" descr=""/>
          <p:cNvPicPr/>
          <p:nvPr/>
        </p:nvPicPr>
        <p:blipFill>
          <a:blip r:embed="rId4"/>
          <a:stretch/>
        </p:blipFill>
        <p:spPr>
          <a:xfrm>
            <a:off x="4330080" y="1919520"/>
            <a:ext cx="2170080" cy="1123560"/>
          </a:xfrm>
          <a:prstGeom prst="rect">
            <a:avLst/>
          </a:prstGeom>
          <a:ln>
            <a:noFill/>
          </a:ln>
        </p:spPr>
      </p:pic>
      <p:pic>
        <p:nvPicPr>
          <p:cNvPr id="102" name="Imagen 88" descr=""/>
          <p:cNvPicPr/>
          <p:nvPr/>
        </p:nvPicPr>
        <p:blipFill>
          <a:blip r:embed="rId5"/>
          <a:stretch/>
        </p:blipFill>
        <p:spPr>
          <a:xfrm>
            <a:off x="3645000" y="3121920"/>
            <a:ext cx="2077200" cy="1120320"/>
          </a:xfrm>
          <a:prstGeom prst="rect">
            <a:avLst/>
          </a:prstGeom>
          <a:ln>
            <a:noFill/>
          </a:ln>
        </p:spPr>
      </p:pic>
      <p:pic>
        <p:nvPicPr>
          <p:cNvPr id="103" name="Imagen 90" descr=""/>
          <p:cNvPicPr/>
          <p:nvPr/>
        </p:nvPicPr>
        <p:blipFill>
          <a:blip r:embed="rId6"/>
          <a:stretch/>
        </p:blipFill>
        <p:spPr>
          <a:xfrm>
            <a:off x="2261160" y="1919520"/>
            <a:ext cx="2128680" cy="1123560"/>
          </a:xfrm>
          <a:prstGeom prst="rect">
            <a:avLst/>
          </a:prstGeom>
          <a:ln>
            <a:noFill/>
          </a:ln>
        </p:spPr>
      </p:pic>
      <p:pic>
        <p:nvPicPr>
          <p:cNvPr id="104" name="Imagen 92" descr=""/>
          <p:cNvPicPr/>
          <p:nvPr/>
        </p:nvPicPr>
        <p:blipFill>
          <a:blip r:embed="rId7"/>
          <a:stretch/>
        </p:blipFill>
        <p:spPr>
          <a:xfrm>
            <a:off x="405720" y="4321080"/>
            <a:ext cx="6046560" cy="3037680"/>
          </a:xfrm>
          <a:prstGeom prst="rect">
            <a:avLst/>
          </a:prstGeom>
          <a:ln>
            <a:noFill/>
          </a:ln>
        </p:spPr>
      </p:pic>
      <p:pic>
        <p:nvPicPr>
          <p:cNvPr id="105" name="Imagen 94" descr=""/>
          <p:cNvPicPr/>
          <p:nvPr/>
        </p:nvPicPr>
        <p:blipFill>
          <a:blip r:embed="rId8"/>
          <a:stretch/>
        </p:blipFill>
        <p:spPr>
          <a:xfrm>
            <a:off x="1114200" y="3121920"/>
            <a:ext cx="2128680" cy="1120320"/>
          </a:xfrm>
          <a:prstGeom prst="rect">
            <a:avLst/>
          </a:prstGeom>
          <a:ln>
            <a:noFill/>
          </a:ln>
        </p:spPr>
      </p:pic>
      <p:pic>
        <p:nvPicPr>
          <p:cNvPr id="106" name="Imagen 16" descr=""/>
          <p:cNvPicPr/>
          <p:nvPr/>
        </p:nvPicPr>
        <p:blipFill>
          <a:blip r:embed="rId9"/>
          <a:stretch/>
        </p:blipFill>
        <p:spPr>
          <a:xfrm>
            <a:off x="4317840" y="7700760"/>
            <a:ext cx="503640" cy="571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285840" y="7563600"/>
            <a:ext cx="6214680" cy="84564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Cliente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 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             </a:t>
            </a: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Propiedad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08" name="TextShape 2"/>
          <p:cNvSpPr txBox="1"/>
          <p:nvPr/>
        </p:nvSpPr>
        <p:spPr>
          <a:xfrm>
            <a:off x="3071880" y="952560"/>
            <a:ext cx="3499920" cy="587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 fontScale="76000"/>
          </a:bodyPr>
          <a:p>
            <a:pPr algn="r">
              <a:lnSpc>
                <a:spcPct val="100000"/>
              </a:lnSpc>
            </a:pPr>
            <a:r>
              <a:rPr b="0" lang="es-ES" sz="2000" spc="-1" strike="noStrike">
                <a:solidFill>
                  <a:srgbClr val="424456"/>
                </a:solidFill>
                <a:latin typeface="Trebuchet MS"/>
              </a:rPr>
              <a:t>EXPERIENCIA EN OBRAS ANDAMIOS</a:t>
            </a:r>
            <a:endParaRPr b="0" lang="es-ES" sz="20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09" name="TextShape 3"/>
          <p:cNvSpPr txBox="1"/>
          <p:nvPr/>
        </p:nvSpPr>
        <p:spPr>
          <a:xfrm>
            <a:off x="28584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 Franklin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Fecha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Marzo 2018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Duración de la 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24 meses 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Localización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Veracruz - México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Sector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Energía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10" name="CustomShape 4"/>
          <p:cNvSpPr/>
          <p:nvPr/>
        </p:nvSpPr>
        <p:spPr>
          <a:xfrm>
            <a:off x="285840" y="1666800"/>
            <a:ext cx="6214680" cy="45360"/>
          </a:xfrm>
          <a:prstGeom prst="round2DiagRect">
            <a:avLst>
              <a:gd name="adj1" fmla="val 16667"/>
              <a:gd name="adj2" fmla="val 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1" name="TextShape 5"/>
          <p:cNvSpPr txBox="1"/>
          <p:nvPr/>
        </p:nvSpPr>
        <p:spPr>
          <a:xfrm>
            <a:off x="342900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Sistema utilizado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Layher y Crab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trabajo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Todo tipo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Toneladas medias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1400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Personal medio en el proyecto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120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Alcance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Servicio completo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Monto del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57.000.000 MXN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pic>
        <p:nvPicPr>
          <p:cNvPr id="112" name="11 Imagen" descr=""/>
          <p:cNvPicPr/>
          <p:nvPr/>
        </p:nvPicPr>
        <p:blipFill>
          <a:blip r:embed="rId1"/>
          <a:stretch/>
        </p:blipFill>
        <p:spPr>
          <a:xfrm>
            <a:off x="500040" y="666720"/>
            <a:ext cx="2142720" cy="785520"/>
          </a:xfrm>
          <a:prstGeom prst="rect">
            <a:avLst/>
          </a:prstGeom>
          <a:ln>
            <a:noFill/>
          </a:ln>
        </p:spPr>
      </p:pic>
      <p:pic>
        <p:nvPicPr>
          <p:cNvPr id="113" name="Imagen 3" descr=""/>
          <p:cNvPicPr/>
          <p:nvPr/>
        </p:nvPicPr>
        <p:blipFill>
          <a:blip r:embed="rId2"/>
          <a:stretch/>
        </p:blipFill>
        <p:spPr>
          <a:xfrm>
            <a:off x="4353840" y="7714080"/>
            <a:ext cx="1221840" cy="495360"/>
          </a:xfrm>
          <a:prstGeom prst="rect">
            <a:avLst/>
          </a:prstGeom>
          <a:ln>
            <a:noFill/>
          </a:ln>
        </p:spPr>
      </p:pic>
      <p:pic>
        <p:nvPicPr>
          <p:cNvPr id="114" name="Imagen 8" descr=""/>
          <p:cNvPicPr/>
          <p:nvPr/>
        </p:nvPicPr>
        <p:blipFill>
          <a:blip r:embed="rId3"/>
          <a:stretch/>
        </p:blipFill>
        <p:spPr>
          <a:xfrm>
            <a:off x="1052640" y="7832880"/>
            <a:ext cx="1768320" cy="307080"/>
          </a:xfrm>
          <a:prstGeom prst="rect">
            <a:avLst/>
          </a:prstGeom>
          <a:ln>
            <a:noFill/>
          </a:ln>
        </p:spPr>
      </p:pic>
      <p:pic>
        <p:nvPicPr>
          <p:cNvPr id="115" name="Imagen 9" descr=""/>
          <p:cNvPicPr/>
          <p:nvPr/>
        </p:nvPicPr>
        <p:blipFill>
          <a:blip r:embed="rId4"/>
          <a:stretch/>
        </p:blipFill>
        <p:spPr>
          <a:xfrm>
            <a:off x="4340520" y="4676400"/>
            <a:ext cx="2143080" cy="1399680"/>
          </a:xfrm>
          <a:prstGeom prst="rect">
            <a:avLst/>
          </a:prstGeom>
          <a:ln>
            <a:noFill/>
          </a:ln>
        </p:spPr>
      </p:pic>
      <p:pic>
        <p:nvPicPr>
          <p:cNvPr id="116" name="Imagen 11" descr=""/>
          <p:cNvPicPr/>
          <p:nvPr/>
        </p:nvPicPr>
        <p:blipFill>
          <a:blip r:embed="rId5"/>
          <a:stretch/>
        </p:blipFill>
        <p:spPr>
          <a:xfrm>
            <a:off x="332640" y="4676400"/>
            <a:ext cx="3897720" cy="2766600"/>
          </a:xfrm>
          <a:prstGeom prst="rect">
            <a:avLst/>
          </a:prstGeom>
          <a:ln>
            <a:noFill/>
          </a:ln>
        </p:spPr>
      </p:pic>
      <p:pic>
        <p:nvPicPr>
          <p:cNvPr id="117" name="Imagen 13" descr=""/>
          <p:cNvPicPr/>
          <p:nvPr/>
        </p:nvPicPr>
        <p:blipFill>
          <a:blip r:embed="rId6"/>
          <a:stretch/>
        </p:blipFill>
        <p:spPr>
          <a:xfrm>
            <a:off x="4340520" y="6237720"/>
            <a:ext cx="2143080" cy="1205280"/>
          </a:xfrm>
          <a:prstGeom prst="rect">
            <a:avLst/>
          </a:prstGeom>
          <a:ln>
            <a:noFill/>
          </a:ln>
        </p:spPr>
      </p:pic>
      <p:pic>
        <p:nvPicPr>
          <p:cNvPr id="118" name="Imagen 14" descr=""/>
          <p:cNvPicPr/>
          <p:nvPr/>
        </p:nvPicPr>
        <p:blipFill>
          <a:blip r:embed="rId7"/>
          <a:srcRect l="0" t="0" r="0" b="20039"/>
          <a:stretch/>
        </p:blipFill>
        <p:spPr>
          <a:xfrm>
            <a:off x="332640" y="1828800"/>
            <a:ext cx="6150960" cy="2766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285840" y="7563600"/>
            <a:ext cx="6214680" cy="84564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Cliente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 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             </a:t>
            </a: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Propiedad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</a:t>
            </a:r>
            <a:r>
              <a:rPr b="1" lang="es-ES" sz="900" spc="-1" strike="noStrike">
                <a:solidFill>
                  <a:srgbClr val="000000"/>
                </a:solidFill>
                <a:latin typeface="Trebuchet MS"/>
              </a:rPr>
              <a:t>	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20" name="TextShape 2"/>
          <p:cNvSpPr txBox="1"/>
          <p:nvPr/>
        </p:nvSpPr>
        <p:spPr>
          <a:xfrm>
            <a:off x="3071880" y="952560"/>
            <a:ext cx="3499920" cy="587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 fontScale="76000"/>
          </a:bodyPr>
          <a:p>
            <a:pPr algn="r">
              <a:lnSpc>
                <a:spcPct val="100000"/>
              </a:lnSpc>
            </a:pPr>
            <a:r>
              <a:rPr b="0" lang="es-ES" sz="2000" spc="-1" strike="noStrike">
                <a:solidFill>
                  <a:srgbClr val="424456"/>
                </a:solidFill>
                <a:latin typeface="Trebuchet MS"/>
              </a:rPr>
              <a:t>EXPERIENCIA EN OBRAS ANDAMIOS</a:t>
            </a:r>
            <a:endParaRPr b="0" lang="es-ES" sz="20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21" name="TextShape 3"/>
          <p:cNvSpPr txBox="1"/>
          <p:nvPr/>
        </p:nvSpPr>
        <p:spPr>
          <a:xfrm>
            <a:off x="28584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28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 Habitacional-Litoral-A2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Fecha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Junio 2015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Duración de la obra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18 meses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Localización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Veracruz - México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Sector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Energía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Proyecto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22" name="CustomShape 4"/>
          <p:cNvSpPr/>
          <p:nvPr/>
        </p:nvSpPr>
        <p:spPr>
          <a:xfrm>
            <a:off x="285840" y="1666800"/>
            <a:ext cx="6214680" cy="45360"/>
          </a:xfrm>
          <a:prstGeom prst="round2DiagRect">
            <a:avLst>
              <a:gd name="adj1" fmla="val 16667"/>
              <a:gd name="adj2" fmla="val 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3" name="TextShape 5"/>
          <p:cNvSpPr txBox="1"/>
          <p:nvPr/>
        </p:nvSpPr>
        <p:spPr>
          <a:xfrm>
            <a:off x="3429000" y="8463600"/>
            <a:ext cx="3071520" cy="1275120"/>
          </a:xfrm>
          <a:prstGeom prst="rect">
            <a:avLst/>
          </a:prstGeom>
          <a:solidFill>
            <a:srgbClr val="ffffff"/>
          </a:solidFill>
          <a:ln w="19080">
            <a:solidFill>
              <a:srgbClr val="53548a"/>
            </a:solidFill>
            <a:round/>
          </a:ln>
        </p:spPr>
        <p:txBody>
          <a:bodyPr lIns="90000" rIns="90000" tIns="45000" bIns="45000" anchor="ctr"/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Sistema utilizado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Ulma y Crab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Tipo de trabajo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Todo tipo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Toneladas medias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200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Personal medio en el proyecto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30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Alcance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Servicio completo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  <a:p>
            <a:pPr marL="45720">
              <a:lnSpc>
                <a:spcPct val="100000"/>
              </a:lnSpc>
              <a:spcBef>
                <a:spcPts val="300"/>
              </a:spcBef>
            </a:pPr>
            <a:r>
              <a:rPr b="1" lang="es-ES" sz="900" spc="-1" strike="noStrike" u="sng">
                <a:solidFill>
                  <a:srgbClr val="404040"/>
                </a:solidFill>
                <a:uFillTx/>
                <a:latin typeface="Trebuchet MS"/>
              </a:rPr>
              <a:t>Monto del contrato</a:t>
            </a:r>
            <a:r>
              <a:rPr b="1" lang="es-ES" sz="900" spc="-1" strike="noStrike">
                <a:solidFill>
                  <a:srgbClr val="404040"/>
                </a:solidFill>
                <a:latin typeface="Trebuchet MS"/>
              </a:rPr>
              <a:t>: 22.000.000 MXN</a:t>
            </a:r>
            <a:endParaRPr b="0" lang="es-ES" sz="900" spc="-1" strike="noStrike">
              <a:solidFill>
                <a:srgbClr val="000000"/>
              </a:solidFill>
              <a:latin typeface="Georgia"/>
            </a:endParaRPr>
          </a:p>
        </p:txBody>
      </p:sp>
      <p:pic>
        <p:nvPicPr>
          <p:cNvPr id="124" name="11 Imagen" descr=""/>
          <p:cNvPicPr/>
          <p:nvPr/>
        </p:nvPicPr>
        <p:blipFill>
          <a:blip r:embed="rId1"/>
          <a:stretch/>
        </p:blipFill>
        <p:spPr>
          <a:xfrm>
            <a:off x="500040" y="666720"/>
            <a:ext cx="2142720" cy="785520"/>
          </a:xfrm>
          <a:prstGeom prst="rect">
            <a:avLst/>
          </a:prstGeom>
          <a:ln>
            <a:noFill/>
          </a:ln>
        </p:spPr>
      </p:pic>
      <p:pic>
        <p:nvPicPr>
          <p:cNvPr id="125" name="Imagen 2" descr=""/>
          <p:cNvPicPr/>
          <p:nvPr/>
        </p:nvPicPr>
        <p:blipFill>
          <a:blip r:embed="rId2"/>
          <a:stretch/>
        </p:blipFill>
        <p:spPr>
          <a:xfrm>
            <a:off x="980640" y="7833240"/>
            <a:ext cx="1609560" cy="279360"/>
          </a:xfrm>
          <a:prstGeom prst="rect">
            <a:avLst/>
          </a:prstGeom>
          <a:ln>
            <a:noFill/>
          </a:ln>
        </p:spPr>
      </p:pic>
      <p:pic>
        <p:nvPicPr>
          <p:cNvPr id="126" name="Imagen 4" descr=""/>
          <p:cNvPicPr/>
          <p:nvPr/>
        </p:nvPicPr>
        <p:blipFill>
          <a:blip r:embed="rId3"/>
          <a:stretch/>
        </p:blipFill>
        <p:spPr>
          <a:xfrm>
            <a:off x="4403160" y="7629480"/>
            <a:ext cx="1123200" cy="713880"/>
          </a:xfrm>
          <a:prstGeom prst="rect">
            <a:avLst/>
          </a:prstGeom>
          <a:ln>
            <a:noFill/>
          </a:ln>
        </p:spPr>
      </p:pic>
      <p:pic>
        <p:nvPicPr>
          <p:cNvPr id="127" name="Imagen 9" descr=""/>
          <p:cNvPicPr/>
          <p:nvPr/>
        </p:nvPicPr>
        <p:blipFill>
          <a:blip r:embed="rId4"/>
          <a:stretch/>
        </p:blipFill>
        <p:spPr>
          <a:xfrm>
            <a:off x="4823640" y="6394320"/>
            <a:ext cx="1676160" cy="844560"/>
          </a:xfrm>
          <a:prstGeom prst="rect">
            <a:avLst/>
          </a:prstGeom>
          <a:ln>
            <a:noFill/>
          </a:ln>
        </p:spPr>
      </p:pic>
      <p:pic>
        <p:nvPicPr>
          <p:cNvPr id="128" name="Imagen 11" descr=""/>
          <p:cNvPicPr/>
          <p:nvPr/>
        </p:nvPicPr>
        <p:blipFill>
          <a:blip r:embed="rId5"/>
          <a:stretch/>
        </p:blipFill>
        <p:spPr>
          <a:xfrm>
            <a:off x="285840" y="1811520"/>
            <a:ext cx="6213960" cy="4295520"/>
          </a:xfrm>
          <a:prstGeom prst="rect">
            <a:avLst/>
          </a:prstGeom>
          <a:ln>
            <a:noFill/>
          </a:ln>
        </p:spPr>
      </p:pic>
      <p:pic>
        <p:nvPicPr>
          <p:cNvPr id="129" name="Imagen 13" descr=""/>
          <p:cNvPicPr/>
          <p:nvPr/>
        </p:nvPicPr>
        <p:blipFill>
          <a:blip r:embed="rId6"/>
          <a:srcRect l="0" t="0" r="0" b="24928"/>
          <a:stretch/>
        </p:blipFill>
        <p:spPr>
          <a:xfrm>
            <a:off x="2187000" y="6191280"/>
            <a:ext cx="2534040" cy="1265760"/>
          </a:xfrm>
          <a:prstGeom prst="rect">
            <a:avLst/>
          </a:prstGeom>
          <a:ln>
            <a:noFill/>
          </a:ln>
        </p:spPr>
      </p:pic>
      <p:pic>
        <p:nvPicPr>
          <p:cNvPr id="130" name="Imagen 14" descr=""/>
          <p:cNvPicPr/>
          <p:nvPr/>
        </p:nvPicPr>
        <p:blipFill>
          <a:blip r:embed="rId7"/>
          <a:stretch/>
        </p:blipFill>
        <p:spPr>
          <a:xfrm>
            <a:off x="284760" y="6411600"/>
            <a:ext cx="1800000" cy="817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3161</TotalTime>
  <Application>LibreOffice/6.1.3.2$Windows_X86_64 LibreOffice_project/86daf60bf00efa86ad547e59e09d6bb77c699acb</Application>
  <Words>398</Words>
  <Paragraphs>96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2012-11-06T22:40:55Z</dcterms:created>
  <dc:creator>valentina</dc:creator>
  <dc:description/>
  <dc:language>es-ES</dc:language>
  <cp:lastModifiedBy/>
  <cp:lastPrinted>2018-10-04T08:27:18Z</cp:lastPrinted>
  <dcterms:modified xsi:type="dcterms:W3CDTF">2019-04-15T17:39:16Z</dcterms:modified>
  <cp:revision>277</cp:revision>
  <dc:subject/>
  <dc:title>EXPERIENCIA EN OBRAS ANDAMIOS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A4 (210 x 297 mm)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6</vt:i4>
  </property>
</Properties>
</file>