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4"/>
  </p:notesMasterIdLst>
  <p:sldIdLst>
    <p:sldId id="270" r:id="rId2"/>
    <p:sldId id="281" r:id="rId3"/>
  </p:sldIdLst>
  <p:sldSz cx="6858000" cy="9906000" type="A4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3256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80" autoAdjust="0"/>
    <p:restoredTop sz="94660"/>
  </p:normalViewPr>
  <p:slideViewPr>
    <p:cSldViewPr>
      <p:cViewPr varScale="1">
        <p:scale>
          <a:sx n="77" d="100"/>
          <a:sy n="77" d="100"/>
        </p:scale>
        <p:origin x="804" y="108"/>
      </p:cViewPr>
      <p:guideLst>
        <p:guide orient="horz" pos="3120"/>
        <p:guide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712" cy="496729"/>
          </a:xfrm>
          <a:prstGeom prst="rect">
            <a:avLst/>
          </a:prstGeom>
        </p:spPr>
        <p:txBody>
          <a:bodyPr vert="horz" lIns="91406" tIns="45703" rIns="91406" bIns="45703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376" y="0"/>
            <a:ext cx="2945712" cy="496729"/>
          </a:xfrm>
          <a:prstGeom prst="rect">
            <a:avLst/>
          </a:prstGeom>
        </p:spPr>
        <p:txBody>
          <a:bodyPr vert="horz" lIns="91406" tIns="45703" rIns="91406" bIns="45703" rtlCol="0"/>
          <a:lstStyle>
            <a:lvl1pPr algn="r">
              <a:defRPr sz="1200"/>
            </a:lvl1pPr>
          </a:lstStyle>
          <a:p>
            <a:fld id="{2B5E8996-7ED9-450C-8C9B-02E50C7D50AE}" type="datetimeFigureOut">
              <a:rPr lang="es-ES" smtClean="0"/>
              <a:t>13/11/2018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2950"/>
            <a:ext cx="25781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6" tIns="45703" rIns="91406" bIns="45703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292" y="4714955"/>
            <a:ext cx="5439093" cy="4467383"/>
          </a:xfrm>
          <a:prstGeom prst="rect">
            <a:avLst/>
          </a:prstGeom>
        </p:spPr>
        <p:txBody>
          <a:bodyPr vert="horz" lIns="91406" tIns="45703" rIns="91406" bIns="45703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324"/>
            <a:ext cx="2945712" cy="496728"/>
          </a:xfrm>
          <a:prstGeom prst="rect">
            <a:avLst/>
          </a:prstGeom>
        </p:spPr>
        <p:txBody>
          <a:bodyPr vert="horz" lIns="91406" tIns="45703" rIns="91406" bIns="45703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376" y="9428324"/>
            <a:ext cx="2945712" cy="496728"/>
          </a:xfrm>
          <a:prstGeom prst="rect">
            <a:avLst/>
          </a:prstGeom>
        </p:spPr>
        <p:txBody>
          <a:bodyPr vert="horz" lIns="91406" tIns="45703" rIns="91406" bIns="45703" rtlCol="0" anchor="b"/>
          <a:lstStyle>
            <a:lvl1pPr algn="r">
              <a:defRPr sz="1200"/>
            </a:lvl1pPr>
          </a:lstStyle>
          <a:p>
            <a:fld id="{576E11C2-F2D7-4B16-8981-555BD5FE2D3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8103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4057637" y="5503334"/>
            <a:ext cx="2800364" cy="13157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4057650" y="5629014"/>
            <a:ext cx="2800351" cy="277368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4057650" y="5944130"/>
            <a:ext cx="2800351" cy="1320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4057650" y="6015249"/>
            <a:ext cx="1474470" cy="26416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4057650" y="6066048"/>
            <a:ext cx="1474470" cy="1320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4057650" y="5723467"/>
            <a:ext cx="2297430" cy="3962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5532380" y="5865864"/>
            <a:ext cx="1200150" cy="528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5271734"/>
            <a:ext cx="6858000" cy="35269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5309095"/>
            <a:ext cx="6858001" cy="2032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4810538" y="5262241"/>
            <a:ext cx="2047463" cy="35884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6858000" cy="53469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342900" y="3469393"/>
            <a:ext cx="6343650" cy="2123369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42900" y="5633244"/>
            <a:ext cx="3714750" cy="2531533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5029200" y="6075680"/>
            <a:ext cx="720090" cy="660400"/>
          </a:xfrm>
        </p:spPr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057650" y="6074305"/>
            <a:ext cx="971550" cy="660400"/>
          </a:xfrm>
        </p:spPr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240066" y="1641"/>
            <a:ext cx="560784" cy="52832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2861734"/>
            <a:ext cx="5829300" cy="1967442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863572"/>
            <a:ext cx="5829300" cy="2180695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3249169"/>
            <a:ext cx="3028950" cy="653750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3249169"/>
            <a:ext cx="3028950" cy="653750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50" y="1651000"/>
            <a:ext cx="6286500" cy="1545336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85750" y="3242734"/>
            <a:ext cx="3031236" cy="6604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3540919" y="3242734"/>
            <a:ext cx="3031331" cy="6604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85750" y="3912305"/>
            <a:ext cx="3031236" cy="56134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38729" y="3912305"/>
            <a:ext cx="3031331" cy="56134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1651000"/>
            <a:ext cx="6172200" cy="1545336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937760" y="884936"/>
            <a:ext cx="717948" cy="660400"/>
          </a:xfrm>
        </p:spPr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943350" y="884936"/>
            <a:ext cx="994410" cy="6604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131052" y="3282"/>
            <a:ext cx="571500" cy="528320"/>
          </a:xfrm>
        </p:spPr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015122" y="1591734"/>
            <a:ext cx="2537460" cy="1267968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015122" y="2904383"/>
            <a:ext cx="2537460" cy="667004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14300" y="1121303"/>
            <a:ext cx="3826764" cy="84531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080326" y="1602121"/>
            <a:ext cx="440102" cy="6762365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02753" y="1651000"/>
            <a:ext cx="3429000" cy="6604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66332" y="4729557"/>
            <a:ext cx="1943100" cy="363492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5086350" y="1651000"/>
            <a:ext cx="1428750" cy="7924800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1651000"/>
            <a:ext cx="4686300" cy="792480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529849"/>
            <a:ext cx="6858000" cy="121921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6858000" cy="448735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445289"/>
            <a:ext cx="6858001" cy="13208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4057637" y="520356"/>
            <a:ext cx="2800364" cy="13157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4057650" y="635718"/>
            <a:ext cx="2800351" cy="260051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4055504" y="718617"/>
            <a:ext cx="2297430" cy="3962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5530235" y="850695"/>
            <a:ext cx="1200150" cy="528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6813724" y="-2890"/>
            <a:ext cx="43220" cy="8981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6783361" y="-2890"/>
            <a:ext cx="20574" cy="8981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6769071" y="-2890"/>
            <a:ext cx="6858" cy="898144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6731567" y="-2890"/>
            <a:ext cx="20574" cy="898144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6686758" y="549"/>
            <a:ext cx="41148" cy="845312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6655106" y="549"/>
            <a:ext cx="6858" cy="845312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342900" y="1651000"/>
            <a:ext cx="6172200" cy="1540933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342900" y="3249168"/>
            <a:ext cx="6172200" cy="624738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939902" y="884936"/>
            <a:ext cx="717948" cy="6604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943350" y="884936"/>
            <a:ext cx="994410" cy="6604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131052" y="3282"/>
            <a:ext cx="571500" cy="52832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6 Marcador de texto"/>
          <p:cNvSpPr>
            <a:spLocks noGrp="1"/>
          </p:cNvSpPr>
          <p:nvPr>
            <p:ph type="body" idx="1"/>
          </p:nvPr>
        </p:nvSpPr>
        <p:spPr>
          <a:xfrm>
            <a:off x="285728" y="7563513"/>
            <a:ext cx="6215106" cy="84587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Cliente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 </a:t>
            </a:r>
            <a:r>
              <a:rPr lang="es-ES" sz="900" dirty="0">
                <a:latin typeface="+mj-lt"/>
              </a:rPr>
              <a:t>			             </a:t>
            </a: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Propiedad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</a:t>
            </a:r>
            <a:r>
              <a:rPr lang="es-ES" sz="900" dirty="0">
                <a:latin typeface="+mj-lt"/>
              </a:rPr>
              <a:t>	</a:t>
            </a:r>
            <a:endParaRPr lang="es-ES" sz="900" b="0" dirty="0">
              <a:latin typeface="+mj-lt"/>
            </a:endParaRPr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3071810" y="952472"/>
            <a:ext cx="3500418" cy="587356"/>
          </a:xfrm>
        </p:spPr>
        <p:txBody>
          <a:bodyPr>
            <a:normAutofit fontScale="90000"/>
          </a:bodyPr>
          <a:lstStyle/>
          <a:p>
            <a:pPr algn="r"/>
            <a:r>
              <a:rPr lang="es-ES" sz="2000" dirty="0"/>
              <a:t>EXPERIENCIA EN OBRAS ANDAMIOS</a:t>
            </a:r>
          </a:p>
        </p:txBody>
      </p:sp>
      <p:sp>
        <p:nvSpPr>
          <p:cNvPr id="7" name="6 Marcador de texto"/>
          <p:cNvSpPr>
            <a:spLocks noGrp="1"/>
          </p:cNvSpPr>
          <p:nvPr>
            <p:ph type="body" idx="1"/>
          </p:nvPr>
        </p:nvSpPr>
        <p:spPr>
          <a:xfrm>
            <a:off x="285728" y="8463761"/>
            <a:ext cx="3071834" cy="12755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s-ES" sz="900" u="sng" dirty="0">
              <a:solidFill>
                <a:prstClr val="black">
                  <a:tint val="95000"/>
                </a:prstClr>
              </a:solidFill>
              <a:latin typeface="Trebuchet MS"/>
            </a:endParaRPr>
          </a:p>
          <a:p>
            <a:endParaRPr lang="es-ES" sz="900" u="sng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Obra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4 petroleros </a:t>
            </a:r>
            <a:r>
              <a:rPr lang="es-E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Suezmax</a:t>
            </a: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Fecha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Septiembre 2016</a:t>
            </a:r>
          </a:p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Duración de la obra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32 meses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Localización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Cádiz - España</a:t>
            </a: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Sector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</a:t>
            </a:r>
            <a:r>
              <a:rPr lang="es-ES" sz="9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Yards</a:t>
            </a:r>
            <a:endParaRPr lang="es-ES" sz="900" dirty="0">
              <a:solidFill>
                <a:prstClr val="black">
                  <a:lumMod val="75000"/>
                  <a:lumOff val="25000"/>
                </a:prstClr>
              </a:solidFill>
              <a:latin typeface="Trebuchet MS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Tipo de contrato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Proyecto</a:t>
            </a:r>
          </a:p>
          <a:p>
            <a:pPr lvl="0">
              <a:buClr>
                <a:srgbClr val="A04DA3"/>
              </a:buClr>
            </a:pP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  <a:p>
            <a:endParaRPr lang="es-ES" sz="900" b="0" dirty="0">
              <a:latin typeface="+mj-lt"/>
            </a:endParaRPr>
          </a:p>
        </p:txBody>
      </p:sp>
      <p:sp>
        <p:nvSpPr>
          <p:cNvPr id="11" name="10 Redondear rectángulo de esquina diagonal"/>
          <p:cNvSpPr/>
          <p:nvPr/>
        </p:nvSpPr>
        <p:spPr>
          <a:xfrm>
            <a:off x="285728" y="1666852"/>
            <a:ext cx="6215106" cy="45719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6 Marcador de texto"/>
          <p:cNvSpPr>
            <a:spLocks noGrp="1"/>
          </p:cNvSpPr>
          <p:nvPr>
            <p:ph type="body" idx="1"/>
          </p:nvPr>
        </p:nvSpPr>
        <p:spPr>
          <a:xfrm>
            <a:off x="3429000" y="8463761"/>
            <a:ext cx="3071834" cy="12755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Sistema utilizado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</a:t>
            </a:r>
            <a:r>
              <a:rPr lang="es-ES" sz="9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Lahyer</a:t>
            </a:r>
            <a:endParaRPr lang="es-ES" sz="900" dirty="0">
              <a:solidFill>
                <a:prstClr val="black">
                  <a:lumMod val="75000"/>
                  <a:lumOff val="25000"/>
                </a:prstClr>
              </a:solidFill>
              <a:latin typeface="Trebuchet MS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Tipo de trabajo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Todo tipo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Toneladas medias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600 </a:t>
            </a:r>
            <a:r>
              <a:rPr lang="es-ES" sz="9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tn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 / petrolero</a:t>
            </a: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Personal medio en el proyecto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70 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Alcance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Servicio completo 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Monto del contrato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3.500.000 € anuales</a:t>
            </a:r>
          </a:p>
        </p:txBody>
      </p:sp>
      <p:pic>
        <p:nvPicPr>
          <p:cNvPr id="21" name="11 Imagen" descr="LOGO STIN SOLO-H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42" y="666720"/>
            <a:ext cx="2143140" cy="7858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332F5BC-1361-41BF-875D-44771188A9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12" y="7687692"/>
            <a:ext cx="1176351" cy="59751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1B56393-566A-4828-9FBE-939CF414A2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382" y="7792601"/>
            <a:ext cx="1484784" cy="38769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639883B-DCAA-4C19-A488-1696123189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353" y="1836750"/>
            <a:ext cx="3201332" cy="2400999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188F78C-1B97-4BB7-9589-5743309CE4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10" y="1846385"/>
            <a:ext cx="2323416" cy="174256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3FA73B14-D759-42CD-8C46-069CCCC2D84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11" y="3740763"/>
            <a:ext cx="2323415" cy="1742562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61E32B3E-A10D-43E9-B4B2-0CFB04DA512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97" y="5619056"/>
            <a:ext cx="2321029" cy="1740772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174EAECF-5EBC-4D3A-A90B-03B49C5FDC0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106" y="4447090"/>
            <a:ext cx="2176934" cy="290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578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6 Marcador de texto"/>
          <p:cNvSpPr>
            <a:spLocks noGrp="1"/>
          </p:cNvSpPr>
          <p:nvPr>
            <p:ph type="body" idx="1"/>
          </p:nvPr>
        </p:nvSpPr>
        <p:spPr>
          <a:xfrm>
            <a:off x="285728" y="7563513"/>
            <a:ext cx="6215106" cy="84587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Cliente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 </a:t>
            </a:r>
            <a:r>
              <a:rPr lang="es-ES" sz="900" dirty="0">
                <a:latin typeface="+mj-lt"/>
              </a:rPr>
              <a:t>			             </a:t>
            </a: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Propiedad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</a:t>
            </a:r>
            <a:r>
              <a:rPr lang="es-ES" sz="900" dirty="0">
                <a:latin typeface="+mj-lt"/>
              </a:rPr>
              <a:t>	</a:t>
            </a:r>
            <a:endParaRPr lang="es-ES" sz="900" b="0" dirty="0">
              <a:latin typeface="+mj-lt"/>
            </a:endParaRPr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3071810" y="952472"/>
            <a:ext cx="3500418" cy="587356"/>
          </a:xfrm>
        </p:spPr>
        <p:txBody>
          <a:bodyPr>
            <a:normAutofit fontScale="90000"/>
          </a:bodyPr>
          <a:lstStyle/>
          <a:p>
            <a:pPr algn="r"/>
            <a:r>
              <a:rPr lang="es-ES" sz="2000" dirty="0"/>
              <a:t>EXPERIENCIA EN OBRAS ANDAMIOS</a:t>
            </a:r>
          </a:p>
        </p:txBody>
      </p:sp>
      <p:sp>
        <p:nvSpPr>
          <p:cNvPr id="7" name="6 Marcador de texto"/>
          <p:cNvSpPr>
            <a:spLocks noGrp="1"/>
          </p:cNvSpPr>
          <p:nvPr>
            <p:ph type="body" idx="1"/>
          </p:nvPr>
        </p:nvSpPr>
        <p:spPr>
          <a:xfrm>
            <a:off x="285728" y="8463761"/>
            <a:ext cx="3071834" cy="12755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s-ES" sz="900" u="sng" dirty="0">
              <a:solidFill>
                <a:prstClr val="black">
                  <a:tint val="95000"/>
                </a:prstClr>
              </a:solidFill>
              <a:latin typeface="Trebuchet MS"/>
            </a:endParaRPr>
          </a:p>
          <a:p>
            <a:endParaRPr lang="es-ES" sz="900" u="sng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Obra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4 petroleros </a:t>
            </a:r>
            <a:r>
              <a:rPr lang="es-E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Suezmax</a:t>
            </a: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Fecha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Septiembre 2016</a:t>
            </a:r>
          </a:p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Duración de la obra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32 meses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Localización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Cádiz - España</a:t>
            </a: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Sector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</a:t>
            </a:r>
            <a:r>
              <a:rPr lang="es-ES" sz="9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Yards</a:t>
            </a:r>
            <a:endParaRPr lang="es-ES" sz="900" dirty="0">
              <a:solidFill>
                <a:prstClr val="black">
                  <a:lumMod val="75000"/>
                  <a:lumOff val="25000"/>
                </a:prstClr>
              </a:solidFill>
              <a:latin typeface="Trebuchet MS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Tipo de contrato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Proyecto</a:t>
            </a:r>
          </a:p>
          <a:p>
            <a:pPr lvl="0">
              <a:buClr>
                <a:srgbClr val="A04DA3"/>
              </a:buClr>
            </a:pP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  <a:p>
            <a:endParaRPr lang="es-ES" sz="900" b="0" dirty="0">
              <a:latin typeface="+mj-lt"/>
            </a:endParaRPr>
          </a:p>
        </p:txBody>
      </p:sp>
      <p:sp>
        <p:nvSpPr>
          <p:cNvPr id="11" name="10 Redondear rectángulo de esquina diagonal"/>
          <p:cNvSpPr/>
          <p:nvPr/>
        </p:nvSpPr>
        <p:spPr>
          <a:xfrm>
            <a:off x="285728" y="1666852"/>
            <a:ext cx="6215106" cy="45719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6 Marcador de texto"/>
          <p:cNvSpPr>
            <a:spLocks noGrp="1"/>
          </p:cNvSpPr>
          <p:nvPr>
            <p:ph type="body" idx="1"/>
          </p:nvPr>
        </p:nvSpPr>
        <p:spPr>
          <a:xfrm>
            <a:off x="3429000" y="8463761"/>
            <a:ext cx="3071834" cy="12755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Sistema utilizado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</a:t>
            </a:r>
            <a:r>
              <a:rPr lang="es-ES" sz="9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Lahyer</a:t>
            </a:r>
            <a:endParaRPr lang="es-ES" sz="900" dirty="0">
              <a:solidFill>
                <a:prstClr val="black">
                  <a:lumMod val="75000"/>
                  <a:lumOff val="25000"/>
                </a:prstClr>
              </a:solidFill>
              <a:latin typeface="Trebuchet MS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Tipo de trabajo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Todo tipo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Toneladas medias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600 </a:t>
            </a:r>
            <a:r>
              <a:rPr lang="es-ES" sz="9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tn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 / petrolero</a:t>
            </a: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Personal medio en el proyecto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70 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Alcance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Servicio completo 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Monto del contrato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3.500.000 € anuales</a:t>
            </a:r>
          </a:p>
        </p:txBody>
      </p:sp>
      <p:pic>
        <p:nvPicPr>
          <p:cNvPr id="21" name="11 Imagen" descr="LOGO STIN SOLO-H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42" y="666720"/>
            <a:ext cx="2143140" cy="7858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332F5BC-1361-41BF-875D-44771188A9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12" y="7687692"/>
            <a:ext cx="1176351" cy="59751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1B56393-566A-4828-9FBE-939CF414A2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382" y="7792601"/>
            <a:ext cx="1484784" cy="38769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9D7D0F6-B6A3-4903-88C0-EC0431E7EF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86" y="3607342"/>
            <a:ext cx="2666317" cy="199973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8A4E39-8F85-408E-B27B-3970516CD7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83" y="1836750"/>
            <a:ext cx="2926956" cy="164641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3337452-17AF-4729-8A02-4721CAA3145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84" y="5731259"/>
            <a:ext cx="2926955" cy="164641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CC017FA-5A5D-47D5-8C0B-B49E3562C3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662" y="4030327"/>
            <a:ext cx="2510508" cy="3347345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0D420DC4-7842-4038-BCED-23B43786CC8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612" y="1836750"/>
            <a:ext cx="2702609" cy="202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3593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3167</TotalTime>
  <Words>140</Words>
  <Application>Microsoft Office PowerPoint</Application>
  <PresentationFormat>A4 (210 x 297 mm)</PresentationFormat>
  <Paragraphs>32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Calibri</vt:lpstr>
      <vt:lpstr>Georgia</vt:lpstr>
      <vt:lpstr>Trebuchet MS</vt:lpstr>
      <vt:lpstr>Wingdings 2</vt:lpstr>
      <vt:lpstr>Urbano</vt:lpstr>
      <vt:lpstr>EXPERIENCIA EN OBRAS ANDAMIOS</vt:lpstr>
      <vt:lpstr>EXPERIENCIA EN OBRAS ANDAMIOS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EXPERIENCIA EN OBRAS ANDAMIOS</dc:title>
  <dc:creator>valentina</dc:creator>
  <cp:lastModifiedBy>Lucia Parodi Gallardo</cp:lastModifiedBy>
  <cp:revision>275</cp:revision>
  <cp:lastPrinted>2018-10-04T08:27:18Z</cp:lastPrinted>
  <dcterms:created xsi:type="dcterms:W3CDTF">2012-11-06T22:40:55Z</dcterms:created>
  <dcterms:modified xsi:type="dcterms:W3CDTF">2018-11-13T12:34:30Z</dcterms:modified>
</cp:coreProperties>
</file>