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media/image6.gif" ContentType="image/gif"/>
  <Override PartName="/ppt/media/image9.jpeg" ContentType="image/jpeg"/>
  <Override PartName="/ppt/media/image3.png" ContentType="image/png"/>
  <Override PartName="/ppt/media/image1.jpeg" ContentType="image/jpeg"/>
  <Override PartName="/ppt/media/image2.jpeg" ContentType="image/jpeg"/>
  <Override PartName="/ppt/media/image4.png" ContentType="image/png"/>
  <Override PartName="/ppt/media/image5.png" ContentType="image/png"/>
  <Override PartName="/ppt/media/image31.png" ContentType="image/png"/>
  <Override PartName="/ppt/media/image7.jpeg" ContentType="image/jpeg"/>
  <Override PartName="/ppt/media/image8.jpeg" ContentType="image/jpeg"/>
  <Override PartName="/ppt/media/image20.gif" ContentType="image/gif"/>
  <Override PartName="/ppt/media/image10.jpeg" ContentType="image/jpeg"/>
  <Override PartName="/ppt/media/image11.jpeg" ContentType="image/jpeg"/>
  <Override PartName="/ppt/media/image12.jpeg" ContentType="image/jpeg"/>
  <Override PartName="/ppt/media/image19.png" ContentType="image/pn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24.jpeg" ContentType="image/jpeg"/>
  <Override PartName="/ppt/media/image17.png" ContentType="image/png"/>
  <Override PartName="/ppt/media/image18.png" ContentType="image/png"/>
  <Override PartName="/ppt/media/image21.jpeg" ContentType="image/jpeg"/>
  <Override PartName="/ppt/media/image22.jpeg" ContentType="image/jpeg"/>
  <Override PartName="/ppt/media/image23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png" ContentType="image/png"/>
  <Override PartName="/ppt/media/image32.png" ContentType="image/png"/>
  <Override PartName="/ppt/media/image33.gif" ContentType="image/gif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3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</p:sldIdLst>
  <p:sldSz cx="6858000" cy="9906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subTitle"/>
          </p:nvPr>
        </p:nvSpPr>
        <p:spPr>
          <a:xfrm>
            <a:off x="285840" y="3116880"/>
            <a:ext cx="3030840" cy="911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285840" y="3242880"/>
            <a:ext cx="3030840" cy="65988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285840" y="3242880"/>
            <a:ext cx="1478880" cy="659880"/>
          </a:xfrm>
          <a:prstGeom prst="rect">
            <a:avLst/>
          </a:prstGeom>
        </p:spPr>
        <p:txBody>
          <a:bodyPr lIns="0" rIns="0" tIns="0" bIns="0">
            <a:normAutofit fontScale="25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1838880" y="3242880"/>
            <a:ext cx="1478880" cy="659880"/>
          </a:xfrm>
          <a:prstGeom prst="rect">
            <a:avLst/>
          </a:prstGeom>
        </p:spPr>
        <p:txBody>
          <a:bodyPr lIns="0" rIns="0" tIns="0" bIns="0">
            <a:normAutofit fontScale="25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subTitle"/>
          </p:nvPr>
        </p:nvSpPr>
        <p:spPr>
          <a:xfrm>
            <a:off x="285840" y="1650960"/>
            <a:ext cx="6286320" cy="7163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285840" y="324288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1838880" y="3242880"/>
            <a:ext cx="1478880" cy="659880"/>
          </a:xfrm>
          <a:prstGeom prst="rect">
            <a:avLst/>
          </a:prstGeom>
        </p:spPr>
        <p:txBody>
          <a:bodyPr lIns="0" rIns="0" tIns="0" bIns="0">
            <a:normAutofit fontScale="25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285840" y="358776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285840" y="3242880"/>
            <a:ext cx="1478880" cy="659880"/>
          </a:xfrm>
          <a:prstGeom prst="rect">
            <a:avLst/>
          </a:prstGeom>
        </p:spPr>
        <p:txBody>
          <a:bodyPr lIns="0" rIns="0" tIns="0" bIns="0">
            <a:normAutofit fontScale="25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1838880" y="324288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1838880" y="358776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285840" y="324288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1838880" y="324288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285840" y="3587760"/>
            <a:ext cx="3030840" cy="314640"/>
          </a:xfrm>
          <a:prstGeom prst="rect">
            <a:avLst/>
          </a:prstGeom>
        </p:spPr>
        <p:txBody>
          <a:bodyPr lIns="0" rIns="0" tIns="0" bIns="0">
            <a:normAutofit fontScale="23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285840" y="3242880"/>
            <a:ext cx="3030840" cy="314640"/>
          </a:xfrm>
          <a:prstGeom prst="rect">
            <a:avLst/>
          </a:prstGeom>
        </p:spPr>
        <p:txBody>
          <a:bodyPr lIns="0" rIns="0" tIns="0" bIns="0">
            <a:normAutofit fontScale="23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285840" y="3587760"/>
            <a:ext cx="3030840" cy="314640"/>
          </a:xfrm>
          <a:prstGeom prst="rect">
            <a:avLst/>
          </a:prstGeom>
        </p:spPr>
        <p:txBody>
          <a:bodyPr lIns="0" rIns="0" tIns="0" bIns="0">
            <a:normAutofit fontScale="23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285840" y="324288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1838880" y="324288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285840" y="358776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body"/>
          </p:nvPr>
        </p:nvSpPr>
        <p:spPr>
          <a:xfrm>
            <a:off x="1838880" y="358776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285840" y="3242880"/>
            <a:ext cx="975600" cy="314640"/>
          </a:xfrm>
          <a:prstGeom prst="rect">
            <a:avLst/>
          </a:prstGeom>
        </p:spPr>
        <p:txBody>
          <a:bodyPr lIns="0" rIns="0" tIns="0" bIns="0">
            <a:normAutofit fontScale="2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1310760" y="3242880"/>
            <a:ext cx="975600" cy="314640"/>
          </a:xfrm>
          <a:prstGeom prst="rect">
            <a:avLst/>
          </a:prstGeom>
        </p:spPr>
        <p:txBody>
          <a:bodyPr lIns="0" rIns="0" tIns="0" bIns="0">
            <a:normAutofit fontScale="2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2335320" y="3242880"/>
            <a:ext cx="975600" cy="314640"/>
          </a:xfrm>
          <a:prstGeom prst="rect">
            <a:avLst/>
          </a:prstGeom>
        </p:spPr>
        <p:txBody>
          <a:bodyPr lIns="0" rIns="0" tIns="0" bIns="0">
            <a:normAutofit fontScale="2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285840" y="3587760"/>
            <a:ext cx="975600" cy="314640"/>
          </a:xfrm>
          <a:prstGeom prst="rect">
            <a:avLst/>
          </a:prstGeom>
        </p:spPr>
        <p:txBody>
          <a:bodyPr lIns="0" rIns="0" tIns="0" bIns="0">
            <a:normAutofit fontScale="2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5" name="PlaceHolder 6"/>
          <p:cNvSpPr>
            <a:spLocks noGrp="1"/>
          </p:cNvSpPr>
          <p:nvPr>
            <p:ph type="body"/>
          </p:nvPr>
        </p:nvSpPr>
        <p:spPr>
          <a:xfrm>
            <a:off x="1310760" y="3587760"/>
            <a:ext cx="975600" cy="314640"/>
          </a:xfrm>
          <a:prstGeom prst="rect">
            <a:avLst/>
          </a:prstGeom>
        </p:spPr>
        <p:txBody>
          <a:bodyPr lIns="0" rIns="0" tIns="0" bIns="0">
            <a:normAutofit fontScale="2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6" name="PlaceHolder 7"/>
          <p:cNvSpPr>
            <a:spLocks noGrp="1"/>
          </p:cNvSpPr>
          <p:nvPr>
            <p:ph type="body"/>
          </p:nvPr>
        </p:nvSpPr>
        <p:spPr>
          <a:xfrm>
            <a:off x="2335320" y="3587760"/>
            <a:ext cx="975600" cy="314640"/>
          </a:xfrm>
          <a:prstGeom prst="rect">
            <a:avLst/>
          </a:prstGeom>
        </p:spPr>
        <p:txBody>
          <a:bodyPr lIns="0" rIns="0" tIns="0" bIns="0">
            <a:normAutofit fontScale="2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529920"/>
            <a:ext cx="6857640" cy="12168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6857640" cy="448200"/>
          </a:xfrm>
          <a:prstGeom prst="rect">
            <a:avLst/>
          </a:prstGeom>
          <a:solidFill>
            <a:schemeClr val="tx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0" y="445320"/>
            <a:ext cx="6857640" cy="13176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 flipV="1">
            <a:off x="4057560" y="520200"/>
            <a:ext cx="2800080" cy="1310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 flipV="1">
            <a:off x="4057560" y="635040"/>
            <a:ext cx="2800080" cy="25956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4055400" y="718560"/>
            <a:ext cx="2297160" cy="3924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5530320" y="850680"/>
            <a:ext cx="1199880" cy="5256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6813720" y="-2880"/>
            <a:ext cx="42840" cy="89784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6783480" y="-2880"/>
            <a:ext cx="20160" cy="89784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6769080" y="-2880"/>
            <a:ext cx="6480" cy="897840"/>
          </a:xfrm>
          <a:prstGeom prst="rect">
            <a:avLst/>
          </a:prstGeom>
          <a:solidFill>
            <a:srgbClr val="ffffff">
              <a:alpha val="6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" name="CustomShape 11"/>
          <p:cNvSpPr/>
          <p:nvPr/>
        </p:nvSpPr>
        <p:spPr>
          <a:xfrm>
            <a:off x="6731640" y="-2880"/>
            <a:ext cx="20160" cy="897840"/>
          </a:xfrm>
          <a:prstGeom prst="rect">
            <a:avLst/>
          </a:prstGeom>
          <a:solidFill>
            <a:srgbClr val="ffffff">
              <a:alpha val="4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" name="CustomShape 12"/>
          <p:cNvSpPr/>
          <p:nvPr/>
        </p:nvSpPr>
        <p:spPr>
          <a:xfrm>
            <a:off x="6686640" y="720"/>
            <a:ext cx="40680" cy="844920"/>
          </a:xfrm>
          <a:prstGeom prst="rect">
            <a:avLst/>
          </a:prstGeom>
          <a:solidFill>
            <a:srgbClr val="ffffff">
              <a:alpha val="2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2" name="CustomShape 13"/>
          <p:cNvSpPr/>
          <p:nvPr/>
        </p:nvSpPr>
        <p:spPr>
          <a:xfrm>
            <a:off x="6654960" y="720"/>
            <a:ext cx="6480" cy="844920"/>
          </a:xfrm>
          <a:prstGeom prst="rect">
            <a:avLst/>
          </a:prstGeom>
          <a:solidFill>
            <a:srgbClr val="ffffff">
              <a:alpha val="31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" name="PlaceHolder 14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s-ES" sz="4000" spc="-1" strike="noStrike">
                <a:solidFill>
                  <a:srgbClr val="424456"/>
                </a:solidFill>
                <a:latin typeface="Trebuchet MS"/>
              </a:rPr>
              <a:t>Haga clic para modificar el estilo de título del patrón</a:t>
            </a:r>
            <a:endParaRPr b="0" lang="es-ES" sz="40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4" name="PlaceHolder 15"/>
          <p:cNvSpPr>
            <a:spLocks noGrp="1"/>
          </p:cNvSpPr>
          <p:nvPr>
            <p:ph type="body"/>
          </p:nvPr>
        </p:nvSpPr>
        <p:spPr>
          <a:xfrm>
            <a:off x="285840" y="3242880"/>
            <a:ext cx="3030840" cy="659880"/>
          </a:xfrm>
          <a:prstGeom prst="rect">
            <a:avLst/>
          </a:prstGeom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1900" spc="-1" strike="noStrike">
                <a:solidFill>
                  <a:srgbClr val="454545"/>
                </a:solidFill>
                <a:latin typeface="Georgia"/>
              </a:rPr>
              <a:t>Haga clic para modificar el estilo de texto del patrón</a:t>
            </a:r>
            <a:endParaRPr b="0" lang="es-ES" sz="1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5" name="PlaceHolder 16"/>
          <p:cNvSpPr>
            <a:spLocks noGrp="1"/>
          </p:cNvSpPr>
          <p:nvPr>
            <p:ph type="body"/>
          </p:nvPr>
        </p:nvSpPr>
        <p:spPr>
          <a:xfrm>
            <a:off x="3540960" y="3242880"/>
            <a:ext cx="3030840" cy="659880"/>
          </a:xfrm>
          <a:prstGeom prst="rect">
            <a:avLst/>
          </a:prstGeom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1900" spc="-1" strike="noStrike">
                <a:solidFill>
                  <a:srgbClr val="454545"/>
                </a:solidFill>
                <a:latin typeface="Georgia"/>
              </a:rPr>
              <a:t>Haga clic para modificar el estilo de texto del patrón</a:t>
            </a:r>
            <a:endParaRPr b="0" lang="es-ES" sz="1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6" name="PlaceHolder 17"/>
          <p:cNvSpPr>
            <a:spLocks noGrp="1"/>
          </p:cNvSpPr>
          <p:nvPr>
            <p:ph type="body"/>
          </p:nvPr>
        </p:nvSpPr>
        <p:spPr>
          <a:xfrm>
            <a:off x="285840" y="3912480"/>
            <a:ext cx="3030840" cy="5613120"/>
          </a:xfrm>
          <a:prstGeom prst="rect">
            <a:avLst/>
          </a:prstGeom>
        </p:spPr>
        <p:txBody>
          <a:bodyPr lIns="90000" rIns="90000" tIns="45000" bIns="45000"/>
          <a:p>
            <a:pPr marL="365760" indent="-255600">
              <a:lnSpc>
                <a:spcPct val="100000"/>
              </a:lnSpc>
              <a:spcBef>
                <a:spcPts val="300"/>
              </a:spcBef>
              <a:buClr>
                <a:srgbClr val="a04da3"/>
              </a:buClr>
              <a:buFont typeface="Georgia"/>
              <a:buChar char="•"/>
            </a:pPr>
            <a:r>
              <a:rPr b="0" lang="es-ES" sz="2000" spc="-1" strike="noStrike">
                <a:solidFill>
                  <a:srgbClr val="000000"/>
                </a:solidFill>
                <a:latin typeface="Georgia"/>
              </a:rPr>
              <a:t>Haga clic para modificar el estilo de texto del patrón</a:t>
            </a:r>
            <a:endParaRPr b="0" lang="es-ES" sz="2000" spc="-1" strike="noStrike">
              <a:solidFill>
                <a:srgbClr val="000000"/>
              </a:solidFill>
              <a:latin typeface="Georgia"/>
            </a:endParaRPr>
          </a:p>
          <a:p>
            <a:pPr lvl="1" marL="658440" indent="-246600">
              <a:lnSpc>
                <a:spcPct val="100000"/>
              </a:lnSpc>
              <a:spcBef>
                <a:spcPts val="300"/>
              </a:spcBef>
              <a:buClr>
                <a:srgbClr val="438086"/>
              </a:buClr>
              <a:buFont typeface="Georgia"/>
              <a:buChar char="▫"/>
            </a:pPr>
            <a:r>
              <a:rPr b="0" lang="es-ES" sz="2000" spc="-1" strike="noStrike">
                <a:solidFill>
                  <a:srgbClr val="438086"/>
                </a:solidFill>
                <a:latin typeface="Georgia"/>
              </a:rPr>
              <a:t>Segundo nivel</a:t>
            </a:r>
            <a:endParaRPr b="0" lang="es-ES" sz="2000" spc="-1" strike="noStrike">
              <a:solidFill>
                <a:srgbClr val="53548a"/>
              </a:solidFill>
              <a:latin typeface="Georgia"/>
            </a:endParaRPr>
          </a:p>
          <a:p>
            <a:pPr lvl="2" marL="923400" indent="-219240">
              <a:lnSpc>
                <a:spcPct val="100000"/>
              </a:lnSpc>
              <a:spcBef>
                <a:spcPts val="300"/>
              </a:spcBef>
              <a:buClr>
                <a:srgbClr val="53548a"/>
              </a:buClr>
              <a:buFont typeface="Wingdings 2" charset="2"/>
              <a:buChar char=""/>
            </a:pPr>
            <a:r>
              <a:rPr b="0" lang="es-ES" sz="1800" spc="-1" strike="noStrike">
                <a:solidFill>
                  <a:srgbClr val="53548a"/>
                </a:solidFill>
                <a:latin typeface="Georgia"/>
              </a:rPr>
              <a:t>Tercer nivel</a:t>
            </a:r>
            <a:endParaRPr b="0" lang="es-ES" sz="1800" spc="-1" strike="noStrike">
              <a:solidFill>
                <a:srgbClr val="53548a"/>
              </a:solidFill>
              <a:latin typeface="Georgia"/>
            </a:endParaRPr>
          </a:p>
          <a:p>
            <a:pPr lvl="3" marL="1179720" indent="-200880">
              <a:lnSpc>
                <a:spcPct val="100000"/>
              </a:lnSpc>
              <a:spcBef>
                <a:spcPts val="300"/>
              </a:spcBef>
              <a:buClr>
                <a:srgbClr val="53548a"/>
              </a:buClr>
              <a:buFont typeface="Wingdings 2" charset="2"/>
              <a:buChar char=""/>
            </a:pPr>
            <a:r>
              <a:rPr b="0" lang="es-ES" sz="1600" spc="-1" strike="noStrike">
                <a:solidFill>
                  <a:srgbClr val="53548a"/>
                </a:solidFill>
                <a:latin typeface="Georgia"/>
              </a:rPr>
              <a:t>Cuarto nivel</a:t>
            </a:r>
            <a:endParaRPr b="0" lang="es-ES" sz="1600" spc="-1" strike="noStrike">
              <a:solidFill>
                <a:srgbClr val="a04da3"/>
              </a:solidFill>
              <a:latin typeface="Georgia"/>
            </a:endParaRPr>
          </a:p>
          <a:p>
            <a:pPr lvl="4" marL="1389960" indent="-182520">
              <a:lnSpc>
                <a:spcPct val="100000"/>
              </a:lnSpc>
              <a:spcBef>
                <a:spcPts val="300"/>
              </a:spcBef>
              <a:buClr>
                <a:srgbClr val="a04da3"/>
              </a:buClr>
              <a:buFont typeface="Georgia"/>
              <a:buChar char="▫"/>
            </a:pPr>
            <a:r>
              <a:rPr b="0" lang="es-ES" sz="1600" spc="-1" strike="noStrike">
                <a:solidFill>
                  <a:srgbClr val="a04da3"/>
                </a:solidFill>
                <a:latin typeface="Georgia"/>
              </a:rPr>
              <a:t>Quinto nivel</a:t>
            </a:r>
            <a:endParaRPr b="0" lang="es-ES" sz="1600" spc="-1" strike="noStrike">
              <a:solidFill>
                <a:srgbClr val="a04da3"/>
              </a:solidFill>
              <a:latin typeface="Georgia"/>
            </a:endParaRPr>
          </a:p>
        </p:txBody>
      </p:sp>
      <p:sp>
        <p:nvSpPr>
          <p:cNvPr id="17" name="PlaceHolder 18"/>
          <p:cNvSpPr>
            <a:spLocks noGrp="1"/>
          </p:cNvSpPr>
          <p:nvPr>
            <p:ph type="body"/>
          </p:nvPr>
        </p:nvSpPr>
        <p:spPr>
          <a:xfrm>
            <a:off x="3538800" y="3912480"/>
            <a:ext cx="3030840" cy="5613120"/>
          </a:xfrm>
          <a:prstGeom prst="rect">
            <a:avLst/>
          </a:prstGeom>
        </p:spPr>
        <p:txBody>
          <a:bodyPr lIns="90000" rIns="90000" tIns="45000" bIns="45000"/>
          <a:p>
            <a:pPr marL="365760" indent="-255600">
              <a:lnSpc>
                <a:spcPct val="100000"/>
              </a:lnSpc>
              <a:spcBef>
                <a:spcPts val="300"/>
              </a:spcBef>
              <a:buClr>
                <a:srgbClr val="a04da3"/>
              </a:buClr>
              <a:buFont typeface="Georgia"/>
              <a:buChar char="•"/>
            </a:pPr>
            <a:r>
              <a:rPr b="0" lang="es-ES" sz="2000" spc="-1" strike="noStrike">
                <a:solidFill>
                  <a:srgbClr val="000000"/>
                </a:solidFill>
                <a:latin typeface="Georgia"/>
              </a:rPr>
              <a:t>Haga clic para modificar el estilo de texto del patrón</a:t>
            </a:r>
            <a:endParaRPr b="0" lang="es-ES" sz="2000" spc="-1" strike="noStrike">
              <a:solidFill>
                <a:srgbClr val="000000"/>
              </a:solidFill>
              <a:latin typeface="Georgia"/>
            </a:endParaRPr>
          </a:p>
          <a:p>
            <a:pPr lvl="1" marL="658440" indent="-246600">
              <a:lnSpc>
                <a:spcPct val="100000"/>
              </a:lnSpc>
              <a:spcBef>
                <a:spcPts val="300"/>
              </a:spcBef>
              <a:buClr>
                <a:srgbClr val="438086"/>
              </a:buClr>
              <a:buFont typeface="Georgia"/>
              <a:buChar char="▫"/>
            </a:pPr>
            <a:r>
              <a:rPr b="0" lang="es-ES" sz="2000" spc="-1" strike="noStrike">
                <a:solidFill>
                  <a:srgbClr val="438086"/>
                </a:solidFill>
                <a:latin typeface="Georgia"/>
              </a:rPr>
              <a:t>Segundo nivel</a:t>
            </a:r>
            <a:endParaRPr b="0" lang="es-ES" sz="2000" spc="-1" strike="noStrike">
              <a:solidFill>
                <a:srgbClr val="53548a"/>
              </a:solidFill>
              <a:latin typeface="Georgia"/>
            </a:endParaRPr>
          </a:p>
          <a:p>
            <a:pPr lvl="2" marL="923400" indent="-219240">
              <a:lnSpc>
                <a:spcPct val="100000"/>
              </a:lnSpc>
              <a:spcBef>
                <a:spcPts val="300"/>
              </a:spcBef>
              <a:buClr>
                <a:srgbClr val="53548a"/>
              </a:buClr>
              <a:buFont typeface="Wingdings 2" charset="2"/>
              <a:buChar char=""/>
            </a:pPr>
            <a:r>
              <a:rPr b="0" lang="es-ES" sz="1800" spc="-1" strike="noStrike">
                <a:solidFill>
                  <a:srgbClr val="53548a"/>
                </a:solidFill>
                <a:latin typeface="Georgia"/>
              </a:rPr>
              <a:t>Tercer nivel</a:t>
            </a:r>
            <a:endParaRPr b="0" lang="es-ES" sz="1800" spc="-1" strike="noStrike">
              <a:solidFill>
                <a:srgbClr val="53548a"/>
              </a:solidFill>
              <a:latin typeface="Georgia"/>
            </a:endParaRPr>
          </a:p>
          <a:p>
            <a:pPr lvl="3" marL="1179720" indent="-200880">
              <a:lnSpc>
                <a:spcPct val="100000"/>
              </a:lnSpc>
              <a:spcBef>
                <a:spcPts val="300"/>
              </a:spcBef>
              <a:buClr>
                <a:srgbClr val="53548a"/>
              </a:buClr>
              <a:buFont typeface="Wingdings 2" charset="2"/>
              <a:buChar char=""/>
            </a:pPr>
            <a:r>
              <a:rPr b="0" lang="es-ES" sz="1600" spc="-1" strike="noStrike">
                <a:solidFill>
                  <a:srgbClr val="53548a"/>
                </a:solidFill>
                <a:latin typeface="Georgia"/>
              </a:rPr>
              <a:t>Cuarto nivel</a:t>
            </a:r>
            <a:endParaRPr b="0" lang="es-ES" sz="1600" spc="-1" strike="noStrike">
              <a:solidFill>
                <a:srgbClr val="a04da3"/>
              </a:solidFill>
              <a:latin typeface="Georgia"/>
            </a:endParaRPr>
          </a:p>
          <a:p>
            <a:pPr lvl="4" marL="1389960" indent="-182520">
              <a:lnSpc>
                <a:spcPct val="100000"/>
              </a:lnSpc>
              <a:spcBef>
                <a:spcPts val="300"/>
              </a:spcBef>
              <a:buClr>
                <a:srgbClr val="a04da3"/>
              </a:buClr>
              <a:buFont typeface="Georgia"/>
              <a:buChar char="▫"/>
            </a:pPr>
            <a:r>
              <a:rPr b="0" lang="es-ES" sz="1600" spc="-1" strike="noStrike">
                <a:solidFill>
                  <a:srgbClr val="a04da3"/>
                </a:solidFill>
                <a:latin typeface="Georgia"/>
              </a:rPr>
              <a:t>Quinto nivel</a:t>
            </a:r>
            <a:endParaRPr b="0" lang="es-ES" sz="1600" spc="-1" strike="noStrike">
              <a:solidFill>
                <a:srgbClr val="a04da3"/>
              </a:solidFill>
              <a:latin typeface="Georgia"/>
            </a:endParaRPr>
          </a:p>
        </p:txBody>
      </p:sp>
      <p:sp>
        <p:nvSpPr>
          <p:cNvPr id="18" name="PlaceHolder 19"/>
          <p:cNvSpPr>
            <a:spLocks noGrp="1"/>
          </p:cNvSpPr>
          <p:nvPr>
            <p:ph type="dt"/>
          </p:nvPr>
        </p:nvSpPr>
        <p:spPr>
          <a:xfrm>
            <a:off x="4939920" y="884880"/>
            <a:ext cx="717480" cy="659880"/>
          </a:xfrm>
          <a:prstGeom prst="rect">
            <a:avLst/>
          </a:prstGeom>
        </p:spPr>
        <p:txBody>
          <a:bodyPr lIns="90000" rIns="90000" tIns="45000" bIns="45000"/>
          <a:p>
            <a:pPr>
              <a:lnSpc>
                <a:spcPct val="100000"/>
              </a:lnSpc>
            </a:pPr>
            <a:fld id="{69784A71-2DEF-4C07-87A9-5D85A5E1BE91}" type="datetime">
              <a:rPr b="0" lang="es-ES" sz="800" spc="-1" strike="noStrike">
                <a:solidFill>
                  <a:srgbClr val="438086"/>
                </a:solidFill>
                <a:latin typeface="Georgia"/>
              </a:rPr>
              <a:t>16/04/19</a:t>
            </a:fld>
            <a:endParaRPr b="0" lang="es-ES" sz="800" spc="-1" strike="noStrike">
              <a:latin typeface="Times New Roman"/>
            </a:endParaRPr>
          </a:p>
        </p:txBody>
      </p:sp>
      <p:sp>
        <p:nvSpPr>
          <p:cNvPr id="19" name="PlaceHolder 20"/>
          <p:cNvSpPr>
            <a:spLocks noGrp="1"/>
          </p:cNvSpPr>
          <p:nvPr>
            <p:ph type="sldNum"/>
          </p:nvPr>
        </p:nvSpPr>
        <p:spPr>
          <a:xfrm>
            <a:off x="6131160" y="3240"/>
            <a:ext cx="571320" cy="528120"/>
          </a:xfrm>
          <a:prstGeom prst="rect">
            <a:avLst/>
          </a:prstGeom>
        </p:spPr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26E7BACE-2710-42BB-A560-EB9FF2374494}" type="slidenum">
              <a:rPr b="0" lang="es-ES" sz="1800" spc="-1" strike="noStrike">
                <a:solidFill>
                  <a:srgbClr val="ffffff"/>
                </a:solidFill>
                <a:latin typeface="Georgia"/>
              </a:rPr>
              <a:t>&lt;número&gt;</a:t>
            </a:fld>
            <a:endParaRPr b="0" lang="es-ES" sz="1800" spc="-1" strike="noStrike">
              <a:latin typeface="Times New Roman"/>
            </a:endParaRPr>
          </a:p>
        </p:txBody>
      </p:sp>
      <p:sp>
        <p:nvSpPr>
          <p:cNvPr id="20" name="PlaceHolder 21"/>
          <p:cNvSpPr>
            <a:spLocks noGrp="1"/>
          </p:cNvSpPr>
          <p:nvPr>
            <p:ph type="ftr"/>
          </p:nvPr>
        </p:nvSpPr>
        <p:spPr>
          <a:xfrm>
            <a:off x="3943440" y="884880"/>
            <a:ext cx="993960" cy="659880"/>
          </a:xfrm>
          <a:prstGeom prst="rect">
            <a:avLst/>
          </a:prstGeom>
        </p:spPr>
        <p:txBody>
          <a:bodyPr lIns="90000" rIns="90000" tIns="45000" bIns="45000"/>
          <a:p>
            <a:endParaRPr b="0" lang="es-ES" sz="2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gif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9" Type="http://schemas.openxmlformats.org/officeDocument/2006/relationships/image" Target="../media/image9.jpeg"/><Relationship Id="rId10" Type="http://schemas.openxmlformats.org/officeDocument/2006/relationships/image" Target="../media/image10.jpeg"/><Relationship Id="rId11" Type="http://schemas.openxmlformats.org/officeDocument/2006/relationships/image" Target="../media/image11.jpeg"/><Relationship Id="rId12" Type="http://schemas.openxmlformats.org/officeDocument/2006/relationships/image" Target="../media/image12.jpeg"/><Relationship Id="rId13" Type="http://schemas.openxmlformats.org/officeDocument/2006/relationships/image" Target="../media/image13.jpeg"/><Relationship Id="rId14" Type="http://schemas.openxmlformats.org/officeDocument/2006/relationships/image" Target="../media/image14.jpeg"/><Relationship Id="rId15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gif"/><Relationship Id="rId7" Type="http://schemas.openxmlformats.org/officeDocument/2006/relationships/image" Target="../media/image21.jpeg"/><Relationship Id="rId8" Type="http://schemas.openxmlformats.org/officeDocument/2006/relationships/image" Target="../media/image22.jpeg"/><Relationship Id="rId9" Type="http://schemas.openxmlformats.org/officeDocument/2006/relationships/image" Target="../media/image23.jpeg"/><Relationship Id="rId10" Type="http://schemas.openxmlformats.org/officeDocument/2006/relationships/image" Target="../media/image24.jpeg"/><Relationship Id="rId11" Type="http://schemas.openxmlformats.org/officeDocument/2006/relationships/image" Target="../media/image25.jpeg"/><Relationship Id="rId12" Type="http://schemas.openxmlformats.org/officeDocument/2006/relationships/image" Target="../media/image26.jpeg"/><Relationship Id="rId13" Type="http://schemas.openxmlformats.org/officeDocument/2006/relationships/image" Target="../media/image27.jpeg"/><Relationship Id="rId14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9.jpe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gif"/><Relationship Id="rId7" Type="http://schemas.openxmlformats.org/officeDocument/2006/relationships/image" Target="../media/image34.jpeg"/><Relationship Id="rId8" Type="http://schemas.openxmlformats.org/officeDocument/2006/relationships/image" Target="../media/image35.jpeg"/><Relationship Id="rId9" Type="http://schemas.openxmlformats.org/officeDocument/2006/relationships/image" Target="../media/image36.jpeg"/><Relationship Id="rId10" Type="http://schemas.openxmlformats.org/officeDocument/2006/relationships/image" Target="../media/image37.jpeg"/><Relationship Id="rId11" Type="http://schemas.openxmlformats.org/officeDocument/2006/relationships/image" Target="../media/image38.jpeg"/><Relationship Id="rId12" Type="http://schemas.openxmlformats.org/officeDocument/2006/relationships/image" Target="../media/image39.jpeg"/><Relationship Id="rId1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Shape 1"/>
          <p:cNvSpPr txBox="1"/>
          <p:nvPr/>
        </p:nvSpPr>
        <p:spPr>
          <a:xfrm>
            <a:off x="285840" y="7563600"/>
            <a:ext cx="6214680" cy="84564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Cliente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 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             </a:t>
            </a: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Propiedad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8" name="TextShape 2"/>
          <p:cNvSpPr txBox="1"/>
          <p:nvPr/>
        </p:nvSpPr>
        <p:spPr>
          <a:xfrm>
            <a:off x="3071880" y="952560"/>
            <a:ext cx="3499920" cy="587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 fontScale="76000"/>
          </a:bodyPr>
          <a:p>
            <a:pPr algn="r">
              <a:lnSpc>
                <a:spcPct val="100000"/>
              </a:lnSpc>
            </a:pPr>
            <a:r>
              <a:rPr b="0" lang="es-ES" sz="2000" spc="-1" strike="noStrike">
                <a:solidFill>
                  <a:srgbClr val="424456"/>
                </a:solidFill>
                <a:latin typeface="Trebuchet MS"/>
              </a:rPr>
              <a:t>EXPERIENCIA EN OBRAS ANDAMIOS</a:t>
            </a:r>
            <a:endParaRPr b="0" lang="es-ES" sz="20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9" name="TextShape 3"/>
          <p:cNvSpPr txBox="1"/>
          <p:nvPr/>
        </p:nvSpPr>
        <p:spPr>
          <a:xfrm>
            <a:off x="28584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Proyectos Noor I / Noor II y Noor III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Fecha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Diciembre 2015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Duración de la 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34 meses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Localización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Ouarzazate - Marruecos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Sector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Energía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60" name="CustomShape 4"/>
          <p:cNvSpPr/>
          <p:nvPr/>
        </p:nvSpPr>
        <p:spPr>
          <a:xfrm>
            <a:off x="285840" y="1666800"/>
            <a:ext cx="6214680" cy="45360"/>
          </a:xfrm>
          <a:prstGeom prst="round2DiagRect">
            <a:avLst>
              <a:gd name="adj1" fmla="val 16667"/>
              <a:gd name="adj2" fmla="val 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1" name="TextShape 5"/>
          <p:cNvSpPr txBox="1"/>
          <p:nvPr/>
        </p:nvSpPr>
        <p:spPr>
          <a:xfrm>
            <a:off x="342900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Sistema utilizado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Layher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trabajo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Todo tipo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Toneladas medias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700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Personal medio en el proyecto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65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Alcance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Servicio completo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Monto del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8.000.000 €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pic>
        <p:nvPicPr>
          <p:cNvPr id="62" name="11 Imagen" descr=""/>
          <p:cNvPicPr/>
          <p:nvPr/>
        </p:nvPicPr>
        <p:blipFill>
          <a:blip r:embed="rId1"/>
          <a:stretch/>
        </p:blipFill>
        <p:spPr>
          <a:xfrm>
            <a:off x="500040" y="666720"/>
            <a:ext cx="2142720" cy="785520"/>
          </a:xfrm>
          <a:prstGeom prst="rect">
            <a:avLst/>
          </a:prstGeom>
          <a:ln>
            <a:noFill/>
          </a:ln>
        </p:spPr>
      </p:pic>
      <p:pic>
        <p:nvPicPr>
          <p:cNvPr id="63" name="Imagen 2" descr=""/>
          <p:cNvPicPr/>
          <p:nvPr/>
        </p:nvPicPr>
        <p:blipFill>
          <a:blip r:embed="rId2"/>
          <a:stretch/>
        </p:blipFill>
        <p:spPr>
          <a:xfrm>
            <a:off x="887040" y="7575840"/>
            <a:ext cx="708480" cy="359640"/>
          </a:xfrm>
          <a:prstGeom prst="rect">
            <a:avLst/>
          </a:prstGeom>
          <a:ln>
            <a:noFill/>
          </a:ln>
        </p:spPr>
      </p:pic>
      <p:pic>
        <p:nvPicPr>
          <p:cNvPr id="64" name="Imagen 4" descr=""/>
          <p:cNvPicPr/>
          <p:nvPr/>
        </p:nvPicPr>
        <p:blipFill>
          <a:blip r:embed="rId3"/>
          <a:stretch/>
        </p:blipFill>
        <p:spPr>
          <a:xfrm>
            <a:off x="884520" y="7916760"/>
            <a:ext cx="712800" cy="178920"/>
          </a:xfrm>
          <a:prstGeom prst="rect">
            <a:avLst/>
          </a:prstGeom>
          <a:ln>
            <a:noFill/>
          </a:ln>
        </p:spPr>
      </p:pic>
      <p:pic>
        <p:nvPicPr>
          <p:cNvPr id="65" name="Imagen 11" descr=""/>
          <p:cNvPicPr/>
          <p:nvPr/>
        </p:nvPicPr>
        <p:blipFill>
          <a:blip r:embed="rId4"/>
          <a:stretch/>
        </p:blipFill>
        <p:spPr>
          <a:xfrm>
            <a:off x="2700360" y="7947720"/>
            <a:ext cx="743040" cy="147600"/>
          </a:xfrm>
          <a:prstGeom prst="rect">
            <a:avLst/>
          </a:prstGeom>
          <a:ln>
            <a:noFill/>
          </a:ln>
        </p:spPr>
      </p:pic>
      <p:pic>
        <p:nvPicPr>
          <p:cNvPr id="66" name="Imagen 16" descr=""/>
          <p:cNvPicPr/>
          <p:nvPr/>
        </p:nvPicPr>
        <p:blipFill>
          <a:blip r:embed="rId5"/>
          <a:stretch/>
        </p:blipFill>
        <p:spPr>
          <a:xfrm>
            <a:off x="882720" y="8134920"/>
            <a:ext cx="712800" cy="141480"/>
          </a:xfrm>
          <a:prstGeom prst="rect">
            <a:avLst/>
          </a:prstGeom>
          <a:ln>
            <a:noFill/>
          </a:ln>
        </p:spPr>
      </p:pic>
      <p:pic>
        <p:nvPicPr>
          <p:cNvPr id="67" name="Imagen 14" descr=""/>
          <p:cNvPicPr/>
          <p:nvPr/>
        </p:nvPicPr>
        <p:blipFill>
          <a:blip r:embed="rId6"/>
          <a:stretch/>
        </p:blipFill>
        <p:spPr>
          <a:xfrm>
            <a:off x="1886760" y="7575840"/>
            <a:ext cx="745200" cy="445320"/>
          </a:xfrm>
          <a:prstGeom prst="rect">
            <a:avLst/>
          </a:prstGeom>
          <a:ln>
            <a:noFill/>
          </a:ln>
        </p:spPr>
      </p:pic>
      <p:pic>
        <p:nvPicPr>
          <p:cNvPr id="68" name="Imagen 18" descr=""/>
          <p:cNvPicPr/>
          <p:nvPr/>
        </p:nvPicPr>
        <p:blipFill>
          <a:blip r:embed="rId7"/>
          <a:stretch/>
        </p:blipFill>
        <p:spPr>
          <a:xfrm>
            <a:off x="1888200" y="8006400"/>
            <a:ext cx="743040" cy="360000"/>
          </a:xfrm>
          <a:prstGeom prst="rect">
            <a:avLst/>
          </a:prstGeom>
          <a:ln>
            <a:noFill/>
          </a:ln>
        </p:spPr>
      </p:pic>
      <p:pic>
        <p:nvPicPr>
          <p:cNvPr id="69" name="Imagen 21" descr=""/>
          <p:cNvPicPr/>
          <p:nvPr/>
        </p:nvPicPr>
        <p:blipFill>
          <a:blip r:embed="rId8"/>
          <a:stretch/>
        </p:blipFill>
        <p:spPr>
          <a:xfrm>
            <a:off x="4186440" y="7755840"/>
            <a:ext cx="1556280" cy="460800"/>
          </a:xfrm>
          <a:prstGeom prst="rect">
            <a:avLst/>
          </a:prstGeom>
          <a:ln>
            <a:noFill/>
          </a:ln>
        </p:spPr>
      </p:pic>
      <p:pic>
        <p:nvPicPr>
          <p:cNvPr id="70" name="Imagen 24" descr=""/>
          <p:cNvPicPr/>
          <p:nvPr/>
        </p:nvPicPr>
        <p:blipFill>
          <a:blip r:embed="rId9"/>
          <a:stretch/>
        </p:blipFill>
        <p:spPr>
          <a:xfrm>
            <a:off x="285840" y="4026240"/>
            <a:ext cx="1881000" cy="3263760"/>
          </a:xfrm>
          <a:prstGeom prst="rect">
            <a:avLst/>
          </a:prstGeom>
          <a:ln w="19080">
            <a:noFill/>
          </a:ln>
        </p:spPr>
      </p:pic>
      <p:pic>
        <p:nvPicPr>
          <p:cNvPr id="71" name="Imagen 29" descr=""/>
          <p:cNvPicPr/>
          <p:nvPr/>
        </p:nvPicPr>
        <p:blipFill>
          <a:blip r:embed="rId10"/>
          <a:stretch/>
        </p:blipFill>
        <p:spPr>
          <a:xfrm>
            <a:off x="4307400" y="5761080"/>
            <a:ext cx="2192760" cy="1529280"/>
          </a:xfrm>
          <a:prstGeom prst="rect">
            <a:avLst/>
          </a:prstGeom>
          <a:ln>
            <a:noFill/>
          </a:ln>
        </p:spPr>
      </p:pic>
      <p:pic>
        <p:nvPicPr>
          <p:cNvPr id="72" name="Imagen 30" descr=""/>
          <p:cNvPicPr/>
          <p:nvPr/>
        </p:nvPicPr>
        <p:blipFill>
          <a:blip r:embed="rId11"/>
          <a:stretch/>
        </p:blipFill>
        <p:spPr>
          <a:xfrm>
            <a:off x="4307400" y="4030200"/>
            <a:ext cx="2192760" cy="1627920"/>
          </a:xfrm>
          <a:prstGeom prst="rect">
            <a:avLst/>
          </a:prstGeom>
          <a:ln w="19080">
            <a:noFill/>
          </a:ln>
        </p:spPr>
      </p:pic>
      <p:pic>
        <p:nvPicPr>
          <p:cNvPr id="73" name="Imagen 31" descr=""/>
          <p:cNvPicPr/>
          <p:nvPr/>
        </p:nvPicPr>
        <p:blipFill>
          <a:blip r:embed="rId12"/>
          <a:stretch/>
        </p:blipFill>
        <p:spPr>
          <a:xfrm>
            <a:off x="285840" y="1956600"/>
            <a:ext cx="3218400" cy="1930680"/>
          </a:xfrm>
          <a:prstGeom prst="rect">
            <a:avLst/>
          </a:prstGeom>
          <a:ln>
            <a:noFill/>
          </a:ln>
        </p:spPr>
      </p:pic>
      <p:pic>
        <p:nvPicPr>
          <p:cNvPr id="74" name="Imagen 32" descr=""/>
          <p:cNvPicPr/>
          <p:nvPr/>
        </p:nvPicPr>
        <p:blipFill>
          <a:blip r:embed="rId13"/>
          <a:stretch/>
        </p:blipFill>
        <p:spPr>
          <a:xfrm>
            <a:off x="3607560" y="1956600"/>
            <a:ext cx="2892960" cy="1930680"/>
          </a:xfrm>
          <a:prstGeom prst="rect">
            <a:avLst/>
          </a:prstGeom>
          <a:ln>
            <a:noFill/>
          </a:ln>
        </p:spPr>
      </p:pic>
      <p:pic>
        <p:nvPicPr>
          <p:cNvPr id="75" name="Imagen 33" descr=""/>
          <p:cNvPicPr/>
          <p:nvPr/>
        </p:nvPicPr>
        <p:blipFill>
          <a:blip r:embed="rId14"/>
          <a:stretch/>
        </p:blipFill>
        <p:spPr>
          <a:xfrm>
            <a:off x="2296800" y="4050360"/>
            <a:ext cx="1881000" cy="323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Shape 1"/>
          <p:cNvSpPr txBox="1"/>
          <p:nvPr/>
        </p:nvSpPr>
        <p:spPr>
          <a:xfrm>
            <a:off x="285840" y="7563600"/>
            <a:ext cx="6214680" cy="84564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Cliente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 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             </a:t>
            </a: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Propiedad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77" name="TextShape 2"/>
          <p:cNvSpPr txBox="1"/>
          <p:nvPr/>
        </p:nvSpPr>
        <p:spPr>
          <a:xfrm>
            <a:off x="3071880" y="952560"/>
            <a:ext cx="3499920" cy="587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 fontScale="76000"/>
          </a:bodyPr>
          <a:p>
            <a:pPr algn="r">
              <a:lnSpc>
                <a:spcPct val="100000"/>
              </a:lnSpc>
            </a:pPr>
            <a:r>
              <a:rPr b="0" lang="es-ES" sz="2000" spc="-1" strike="noStrike">
                <a:solidFill>
                  <a:srgbClr val="424456"/>
                </a:solidFill>
                <a:latin typeface="Trebuchet MS"/>
              </a:rPr>
              <a:t>EXPERIENCIA EN OBRAS ANDAMIOS</a:t>
            </a:r>
            <a:endParaRPr b="0" lang="es-ES" sz="20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78" name="TextShape 3"/>
          <p:cNvSpPr txBox="1"/>
          <p:nvPr/>
        </p:nvSpPr>
        <p:spPr>
          <a:xfrm>
            <a:off x="28584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Proyectos Noor I / Noor II y Noor III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Fecha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Diciembre 2015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Duración de la 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34 meses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Localización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Ouarzazate - Marruecos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Sector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Energía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79" name="CustomShape 4"/>
          <p:cNvSpPr/>
          <p:nvPr/>
        </p:nvSpPr>
        <p:spPr>
          <a:xfrm>
            <a:off x="285840" y="1666800"/>
            <a:ext cx="6214680" cy="45360"/>
          </a:xfrm>
          <a:prstGeom prst="round2DiagRect">
            <a:avLst>
              <a:gd name="adj1" fmla="val 16667"/>
              <a:gd name="adj2" fmla="val 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0" name="TextShape 5"/>
          <p:cNvSpPr txBox="1"/>
          <p:nvPr/>
        </p:nvSpPr>
        <p:spPr>
          <a:xfrm>
            <a:off x="342900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Sistema utilizado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Layher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trabajo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Todo tipo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Toneladas medias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700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Personal medio en el proyecto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65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Alcance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Servicio completo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Monto del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8.000.000 €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pic>
        <p:nvPicPr>
          <p:cNvPr id="81" name="11 Imagen" descr=""/>
          <p:cNvPicPr/>
          <p:nvPr/>
        </p:nvPicPr>
        <p:blipFill>
          <a:blip r:embed="rId1"/>
          <a:stretch/>
        </p:blipFill>
        <p:spPr>
          <a:xfrm>
            <a:off x="500040" y="666720"/>
            <a:ext cx="2142720" cy="785520"/>
          </a:xfrm>
          <a:prstGeom prst="rect">
            <a:avLst/>
          </a:prstGeom>
          <a:ln>
            <a:noFill/>
          </a:ln>
        </p:spPr>
      </p:pic>
      <p:pic>
        <p:nvPicPr>
          <p:cNvPr id="82" name="Imagen 2" descr=""/>
          <p:cNvPicPr/>
          <p:nvPr/>
        </p:nvPicPr>
        <p:blipFill>
          <a:blip r:embed="rId2"/>
          <a:stretch/>
        </p:blipFill>
        <p:spPr>
          <a:xfrm>
            <a:off x="887040" y="7575840"/>
            <a:ext cx="708480" cy="359640"/>
          </a:xfrm>
          <a:prstGeom prst="rect">
            <a:avLst/>
          </a:prstGeom>
          <a:ln>
            <a:noFill/>
          </a:ln>
        </p:spPr>
      </p:pic>
      <p:pic>
        <p:nvPicPr>
          <p:cNvPr id="83" name="Imagen 4" descr=""/>
          <p:cNvPicPr/>
          <p:nvPr/>
        </p:nvPicPr>
        <p:blipFill>
          <a:blip r:embed="rId3"/>
          <a:stretch/>
        </p:blipFill>
        <p:spPr>
          <a:xfrm>
            <a:off x="884520" y="7916760"/>
            <a:ext cx="712800" cy="178920"/>
          </a:xfrm>
          <a:prstGeom prst="rect">
            <a:avLst/>
          </a:prstGeom>
          <a:ln>
            <a:noFill/>
          </a:ln>
        </p:spPr>
      </p:pic>
      <p:pic>
        <p:nvPicPr>
          <p:cNvPr id="84" name="Imagen 11" descr=""/>
          <p:cNvPicPr/>
          <p:nvPr/>
        </p:nvPicPr>
        <p:blipFill>
          <a:blip r:embed="rId4"/>
          <a:stretch/>
        </p:blipFill>
        <p:spPr>
          <a:xfrm>
            <a:off x="2700360" y="7947720"/>
            <a:ext cx="743040" cy="147600"/>
          </a:xfrm>
          <a:prstGeom prst="rect">
            <a:avLst/>
          </a:prstGeom>
          <a:ln>
            <a:noFill/>
          </a:ln>
        </p:spPr>
      </p:pic>
      <p:pic>
        <p:nvPicPr>
          <p:cNvPr id="85" name="Imagen 16" descr=""/>
          <p:cNvPicPr/>
          <p:nvPr/>
        </p:nvPicPr>
        <p:blipFill>
          <a:blip r:embed="rId5"/>
          <a:stretch/>
        </p:blipFill>
        <p:spPr>
          <a:xfrm>
            <a:off x="882720" y="8134920"/>
            <a:ext cx="712800" cy="141480"/>
          </a:xfrm>
          <a:prstGeom prst="rect">
            <a:avLst/>
          </a:prstGeom>
          <a:ln>
            <a:noFill/>
          </a:ln>
        </p:spPr>
      </p:pic>
      <p:pic>
        <p:nvPicPr>
          <p:cNvPr id="86" name="Imagen 14" descr=""/>
          <p:cNvPicPr/>
          <p:nvPr/>
        </p:nvPicPr>
        <p:blipFill>
          <a:blip r:embed="rId6"/>
          <a:stretch/>
        </p:blipFill>
        <p:spPr>
          <a:xfrm>
            <a:off x="1886760" y="7575840"/>
            <a:ext cx="745200" cy="445320"/>
          </a:xfrm>
          <a:prstGeom prst="rect">
            <a:avLst/>
          </a:prstGeom>
          <a:ln>
            <a:noFill/>
          </a:ln>
        </p:spPr>
      </p:pic>
      <p:pic>
        <p:nvPicPr>
          <p:cNvPr id="87" name="Imagen 18" descr=""/>
          <p:cNvPicPr/>
          <p:nvPr/>
        </p:nvPicPr>
        <p:blipFill>
          <a:blip r:embed="rId7"/>
          <a:stretch/>
        </p:blipFill>
        <p:spPr>
          <a:xfrm>
            <a:off x="1888200" y="8006400"/>
            <a:ext cx="743040" cy="360000"/>
          </a:xfrm>
          <a:prstGeom prst="rect">
            <a:avLst/>
          </a:prstGeom>
          <a:ln>
            <a:noFill/>
          </a:ln>
        </p:spPr>
      </p:pic>
      <p:pic>
        <p:nvPicPr>
          <p:cNvPr id="88" name="Imagen 21" descr=""/>
          <p:cNvPicPr/>
          <p:nvPr/>
        </p:nvPicPr>
        <p:blipFill>
          <a:blip r:embed="rId8"/>
          <a:stretch/>
        </p:blipFill>
        <p:spPr>
          <a:xfrm>
            <a:off x="4186440" y="7755840"/>
            <a:ext cx="1556280" cy="460800"/>
          </a:xfrm>
          <a:prstGeom prst="rect">
            <a:avLst/>
          </a:prstGeom>
          <a:ln>
            <a:noFill/>
          </a:ln>
        </p:spPr>
      </p:pic>
      <p:pic>
        <p:nvPicPr>
          <p:cNvPr id="89" name="Imagen 17" descr=""/>
          <p:cNvPicPr/>
          <p:nvPr/>
        </p:nvPicPr>
        <p:blipFill>
          <a:blip r:embed="rId9"/>
          <a:stretch/>
        </p:blipFill>
        <p:spPr>
          <a:xfrm>
            <a:off x="285840" y="4658760"/>
            <a:ext cx="2017800" cy="2651400"/>
          </a:xfrm>
          <a:prstGeom prst="rect">
            <a:avLst/>
          </a:prstGeom>
          <a:ln w="19080">
            <a:noFill/>
          </a:ln>
        </p:spPr>
      </p:pic>
      <p:pic>
        <p:nvPicPr>
          <p:cNvPr id="90" name="Imagen 19" descr=""/>
          <p:cNvPicPr/>
          <p:nvPr/>
        </p:nvPicPr>
        <p:blipFill>
          <a:blip r:embed="rId10"/>
          <a:stretch/>
        </p:blipFill>
        <p:spPr>
          <a:xfrm>
            <a:off x="466920" y="1970280"/>
            <a:ext cx="3734640" cy="2409840"/>
          </a:xfrm>
          <a:prstGeom prst="rect">
            <a:avLst/>
          </a:prstGeom>
          <a:ln w="19080">
            <a:noFill/>
          </a:ln>
        </p:spPr>
      </p:pic>
      <p:pic>
        <p:nvPicPr>
          <p:cNvPr id="91" name="Imagen 22" descr=""/>
          <p:cNvPicPr/>
          <p:nvPr/>
        </p:nvPicPr>
        <p:blipFill>
          <a:blip r:embed="rId11"/>
          <a:stretch/>
        </p:blipFill>
        <p:spPr>
          <a:xfrm>
            <a:off x="4460760" y="1970280"/>
            <a:ext cx="1801800" cy="2412000"/>
          </a:xfrm>
          <a:prstGeom prst="rect">
            <a:avLst/>
          </a:prstGeom>
          <a:ln w="19080">
            <a:noFill/>
          </a:ln>
        </p:spPr>
      </p:pic>
      <p:pic>
        <p:nvPicPr>
          <p:cNvPr id="92" name="Imagen 24" descr=""/>
          <p:cNvPicPr/>
          <p:nvPr/>
        </p:nvPicPr>
        <p:blipFill>
          <a:blip r:embed="rId12"/>
          <a:stretch/>
        </p:blipFill>
        <p:spPr>
          <a:xfrm>
            <a:off x="2493000" y="4658760"/>
            <a:ext cx="1850400" cy="2651400"/>
          </a:xfrm>
          <a:prstGeom prst="rect">
            <a:avLst/>
          </a:prstGeom>
          <a:ln w="19080">
            <a:noFill/>
          </a:ln>
        </p:spPr>
      </p:pic>
      <p:pic>
        <p:nvPicPr>
          <p:cNvPr id="93" name="Imagen 3" descr=""/>
          <p:cNvPicPr/>
          <p:nvPr/>
        </p:nvPicPr>
        <p:blipFill>
          <a:blip r:embed="rId13"/>
          <a:stretch/>
        </p:blipFill>
        <p:spPr>
          <a:xfrm>
            <a:off x="4524480" y="4650120"/>
            <a:ext cx="1976040" cy="2634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285840" y="7563600"/>
            <a:ext cx="6214680" cy="84564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Cliente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 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             </a:t>
            </a: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Propiedad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5" name="TextShape 2"/>
          <p:cNvSpPr txBox="1"/>
          <p:nvPr/>
        </p:nvSpPr>
        <p:spPr>
          <a:xfrm>
            <a:off x="3071880" y="952560"/>
            <a:ext cx="3499920" cy="587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 fontScale="76000"/>
          </a:bodyPr>
          <a:p>
            <a:pPr algn="r">
              <a:lnSpc>
                <a:spcPct val="100000"/>
              </a:lnSpc>
            </a:pPr>
            <a:r>
              <a:rPr b="0" lang="es-ES" sz="2000" spc="-1" strike="noStrike">
                <a:solidFill>
                  <a:srgbClr val="424456"/>
                </a:solidFill>
                <a:latin typeface="Trebuchet MS"/>
              </a:rPr>
              <a:t>EXPERIENCIA EN OBRAS ANDAMIOS</a:t>
            </a:r>
            <a:endParaRPr b="0" lang="es-ES" sz="20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6" name="TextShape 3"/>
          <p:cNvSpPr txBox="1"/>
          <p:nvPr/>
        </p:nvSpPr>
        <p:spPr>
          <a:xfrm>
            <a:off x="28584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Proyectos Noor I / Noor II y Noor III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Fecha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Diciembre 2015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Duración de la 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34 meses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Localización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Ouarzazate - Marruecos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Sector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Energía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7" name="CustomShape 4"/>
          <p:cNvSpPr/>
          <p:nvPr/>
        </p:nvSpPr>
        <p:spPr>
          <a:xfrm>
            <a:off x="285840" y="1666800"/>
            <a:ext cx="6214680" cy="45360"/>
          </a:xfrm>
          <a:prstGeom prst="round2DiagRect">
            <a:avLst>
              <a:gd name="adj1" fmla="val 16667"/>
              <a:gd name="adj2" fmla="val 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TextShape 5"/>
          <p:cNvSpPr txBox="1"/>
          <p:nvPr/>
        </p:nvSpPr>
        <p:spPr>
          <a:xfrm>
            <a:off x="342900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Sistema utilizado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Layher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trabajo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Todo tipo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Toneladas medias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700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Personal medio en el proyecto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65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Alcance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Servicio completo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Monto del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8.000.000 €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pic>
        <p:nvPicPr>
          <p:cNvPr id="99" name="11 Imagen" descr=""/>
          <p:cNvPicPr/>
          <p:nvPr/>
        </p:nvPicPr>
        <p:blipFill>
          <a:blip r:embed="rId1"/>
          <a:stretch/>
        </p:blipFill>
        <p:spPr>
          <a:xfrm>
            <a:off x="500040" y="666720"/>
            <a:ext cx="2142720" cy="785520"/>
          </a:xfrm>
          <a:prstGeom prst="rect">
            <a:avLst/>
          </a:prstGeom>
          <a:ln>
            <a:noFill/>
          </a:ln>
        </p:spPr>
      </p:pic>
      <p:pic>
        <p:nvPicPr>
          <p:cNvPr id="100" name="Imagen 2" descr=""/>
          <p:cNvPicPr/>
          <p:nvPr/>
        </p:nvPicPr>
        <p:blipFill>
          <a:blip r:embed="rId2"/>
          <a:stretch/>
        </p:blipFill>
        <p:spPr>
          <a:xfrm>
            <a:off x="887040" y="7575840"/>
            <a:ext cx="708480" cy="359640"/>
          </a:xfrm>
          <a:prstGeom prst="rect">
            <a:avLst/>
          </a:prstGeom>
          <a:ln>
            <a:noFill/>
          </a:ln>
        </p:spPr>
      </p:pic>
      <p:pic>
        <p:nvPicPr>
          <p:cNvPr id="101" name="Imagen 4" descr=""/>
          <p:cNvPicPr/>
          <p:nvPr/>
        </p:nvPicPr>
        <p:blipFill>
          <a:blip r:embed="rId3"/>
          <a:stretch/>
        </p:blipFill>
        <p:spPr>
          <a:xfrm>
            <a:off x="884520" y="7916760"/>
            <a:ext cx="712800" cy="178920"/>
          </a:xfrm>
          <a:prstGeom prst="rect">
            <a:avLst/>
          </a:prstGeom>
          <a:ln>
            <a:noFill/>
          </a:ln>
        </p:spPr>
      </p:pic>
      <p:pic>
        <p:nvPicPr>
          <p:cNvPr id="102" name="Imagen 11" descr=""/>
          <p:cNvPicPr/>
          <p:nvPr/>
        </p:nvPicPr>
        <p:blipFill>
          <a:blip r:embed="rId4"/>
          <a:stretch/>
        </p:blipFill>
        <p:spPr>
          <a:xfrm>
            <a:off x="2700360" y="7947720"/>
            <a:ext cx="743040" cy="147600"/>
          </a:xfrm>
          <a:prstGeom prst="rect">
            <a:avLst/>
          </a:prstGeom>
          <a:ln>
            <a:noFill/>
          </a:ln>
        </p:spPr>
      </p:pic>
      <p:pic>
        <p:nvPicPr>
          <p:cNvPr id="103" name="Imagen 16" descr=""/>
          <p:cNvPicPr/>
          <p:nvPr/>
        </p:nvPicPr>
        <p:blipFill>
          <a:blip r:embed="rId5"/>
          <a:stretch/>
        </p:blipFill>
        <p:spPr>
          <a:xfrm>
            <a:off x="882720" y="8134920"/>
            <a:ext cx="712800" cy="141480"/>
          </a:xfrm>
          <a:prstGeom prst="rect">
            <a:avLst/>
          </a:prstGeom>
          <a:ln>
            <a:noFill/>
          </a:ln>
        </p:spPr>
      </p:pic>
      <p:pic>
        <p:nvPicPr>
          <p:cNvPr id="104" name="Imagen 14" descr=""/>
          <p:cNvPicPr/>
          <p:nvPr/>
        </p:nvPicPr>
        <p:blipFill>
          <a:blip r:embed="rId6"/>
          <a:stretch/>
        </p:blipFill>
        <p:spPr>
          <a:xfrm>
            <a:off x="1886760" y="7575840"/>
            <a:ext cx="745200" cy="445320"/>
          </a:xfrm>
          <a:prstGeom prst="rect">
            <a:avLst/>
          </a:prstGeom>
          <a:ln>
            <a:noFill/>
          </a:ln>
        </p:spPr>
      </p:pic>
      <p:pic>
        <p:nvPicPr>
          <p:cNvPr id="105" name="Imagen 18" descr=""/>
          <p:cNvPicPr/>
          <p:nvPr/>
        </p:nvPicPr>
        <p:blipFill>
          <a:blip r:embed="rId7"/>
          <a:stretch/>
        </p:blipFill>
        <p:spPr>
          <a:xfrm>
            <a:off x="1888200" y="8006400"/>
            <a:ext cx="743040" cy="360000"/>
          </a:xfrm>
          <a:prstGeom prst="rect">
            <a:avLst/>
          </a:prstGeom>
          <a:ln>
            <a:noFill/>
          </a:ln>
        </p:spPr>
      </p:pic>
      <p:pic>
        <p:nvPicPr>
          <p:cNvPr id="106" name="Imagen 21" descr=""/>
          <p:cNvPicPr/>
          <p:nvPr/>
        </p:nvPicPr>
        <p:blipFill>
          <a:blip r:embed="rId8"/>
          <a:stretch/>
        </p:blipFill>
        <p:spPr>
          <a:xfrm>
            <a:off x="4186440" y="7755840"/>
            <a:ext cx="1556280" cy="460800"/>
          </a:xfrm>
          <a:prstGeom prst="rect">
            <a:avLst/>
          </a:prstGeom>
          <a:ln>
            <a:noFill/>
          </a:ln>
        </p:spPr>
      </p:pic>
      <p:pic>
        <p:nvPicPr>
          <p:cNvPr id="107" name="Imagen 23" descr=""/>
          <p:cNvPicPr/>
          <p:nvPr/>
        </p:nvPicPr>
        <p:blipFill>
          <a:blip r:embed="rId9"/>
          <a:stretch/>
        </p:blipFill>
        <p:spPr>
          <a:xfrm rot="16200000">
            <a:off x="3375360" y="968760"/>
            <a:ext cx="2191680" cy="4058280"/>
          </a:xfrm>
          <a:prstGeom prst="rect">
            <a:avLst/>
          </a:prstGeom>
          <a:ln>
            <a:noFill/>
          </a:ln>
        </p:spPr>
      </p:pic>
      <p:pic>
        <p:nvPicPr>
          <p:cNvPr id="108" name="Imagen 25" descr=""/>
          <p:cNvPicPr/>
          <p:nvPr/>
        </p:nvPicPr>
        <p:blipFill>
          <a:blip r:embed="rId10"/>
          <a:stretch/>
        </p:blipFill>
        <p:spPr>
          <a:xfrm>
            <a:off x="1013040" y="4260240"/>
            <a:ext cx="2531160" cy="3087360"/>
          </a:xfrm>
          <a:prstGeom prst="rect">
            <a:avLst/>
          </a:prstGeom>
          <a:ln>
            <a:noFill/>
          </a:ln>
        </p:spPr>
      </p:pic>
      <p:pic>
        <p:nvPicPr>
          <p:cNvPr id="109" name="Imagen 26" descr=""/>
          <p:cNvPicPr/>
          <p:nvPr/>
        </p:nvPicPr>
        <p:blipFill>
          <a:blip r:embed="rId11"/>
          <a:stretch/>
        </p:blipFill>
        <p:spPr>
          <a:xfrm>
            <a:off x="285840" y="1902240"/>
            <a:ext cx="2083320" cy="2191680"/>
          </a:xfrm>
          <a:prstGeom prst="rect">
            <a:avLst/>
          </a:prstGeom>
          <a:ln w="19080">
            <a:noFill/>
          </a:ln>
        </p:spPr>
      </p:pic>
      <p:pic>
        <p:nvPicPr>
          <p:cNvPr id="110" name="Imagen 27" descr=""/>
          <p:cNvPicPr/>
          <p:nvPr/>
        </p:nvPicPr>
        <p:blipFill>
          <a:blip r:embed="rId12"/>
          <a:stretch/>
        </p:blipFill>
        <p:spPr>
          <a:xfrm>
            <a:off x="3689280" y="4278240"/>
            <a:ext cx="2155320" cy="3084480"/>
          </a:xfrm>
          <a:prstGeom prst="rect">
            <a:avLst/>
          </a:prstGeom>
          <a:ln w="126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3168</TotalTime>
  <Application>LibreOffice/6.1.3.2$Windows_X86_64 LibreOffice_project/86daf60bf00efa86ad547e59e09d6bb77c699acb</Application>
  <Words>216</Words>
  <Paragraphs>48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2012-11-06T22:40:55Z</dcterms:created>
  <dc:creator>valentina</dc:creator>
  <dc:description/>
  <dc:language>es-ES</dc:language>
  <cp:lastModifiedBy/>
  <cp:lastPrinted>2018-10-04T08:27:18Z</cp:lastPrinted>
  <dcterms:modified xsi:type="dcterms:W3CDTF">2019-04-16T09:31:13Z</dcterms:modified>
  <cp:revision>279</cp:revision>
  <dc:subject/>
  <dc:title>EXPERIENCIA EN OBRAS ANDAMIOS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A4 (210 x 297 mm)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3</vt:i4>
  </property>
</Properties>
</file>