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362" r:id="rId2"/>
    <p:sldId id="433" r:id="rId3"/>
    <p:sldId id="402" r:id="rId4"/>
    <p:sldId id="403" r:id="rId5"/>
  </p:sldIdLst>
  <p:sldSz cx="6858000" cy="9906000" type="A4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25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80" autoAdjust="0"/>
    <p:restoredTop sz="94660"/>
  </p:normalViewPr>
  <p:slideViewPr>
    <p:cSldViewPr>
      <p:cViewPr varScale="1">
        <p:scale>
          <a:sx n="77" d="100"/>
          <a:sy n="77" d="100"/>
        </p:scale>
        <p:origin x="804" y="108"/>
      </p:cViewPr>
      <p:guideLst>
        <p:guide orient="horz" pos="312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6729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376" y="0"/>
            <a:ext cx="2945712" cy="496729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r">
              <a:defRPr sz="1200"/>
            </a:lvl1pPr>
          </a:lstStyle>
          <a:p>
            <a:fld id="{2B5E8996-7ED9-450C-8C9B-02E50C7D50AE}" type="datetimeFigureOut">
              <a:rPr lang="es-ES" smtClean="0"/>
              <a:t>13/11/2018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2950"/>
            <a:ext cx="25781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6" tIns="45703" rIns="91406" bIns="45703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292" y="4714955"/>
            <a:ext cx="5439093" cy="4467383"/>
          </a:xfrm>
          <a:prstGeom prst="rect">
            <a:avLst/>
          </a:prstGeom>
        </p:spPr>
        <p:txBody>
          <a:bodyPr vert="horz" lIns="91406" tIns="45703" rIns="91406" bIns="45703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324"/>
            <a:ext cx="2945712" cy="496728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376" y="9428324"/>
            <a:ext cx="2945712" cy="496728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r">
              <a:defRPr sz="1200"/>
            </a:lvl1pPr>
          </a:lstStyle>
          <a:p>
            <a:fld id="{576E11C2-F2D7-4B16-8981-555BD5FE2D3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10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4057637" y="5503334"/>
            <a:ext cx="2800364" cy="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4057650" y="5629014"/>
            <a:ext cx="2800351" cy="27736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4057650" y="5944130"/>
            <a:ext cx="2800351" cy="1320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4057650" y="6015249"/>
            <a:ext cx="1474470" cy="264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4057650" y="6066048"/>
            <a:ext cx="1474470" cy="1320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4057650" y="5723467"/>
            <a:ext cx="2297430" cy="3962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5532380" y="5865864"/>
            <a:ext cx="1200150" cy="528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5271734"/>
            <a:ext cx="6858000" cy="35269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5309095"/>
            <a:ext cx="6858001" cy="2032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4810538" y="5262241"/>
            <a:ext cx="2047463" cy="35884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6858000" cy="53469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342900" y="3469393"/>
            <a:ext cx="6343650" cy="212336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42900" y="5633244"/>
            <a:ext cx="3714750" cy="2531533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5029200" y="6075680"/>
            <a:ext cx="720090" cy="660400"/>
          </a:xfrm>
        </p:spPr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57650" y="6074305"/>
            <a:ext cx="971550" cy="6604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40066" y="1641"/>
            <a:ext cx="560784" cy="528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2861734"/>
            <a:ext cx="5829300" cy="1967442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863572"/>
            <a:ext cx="5829300" cy="2180695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3249169"/>
            <a:ext cx="3028950" cy="653750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3249169"/>
            <a:ext cx="3028950" cy="653750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50" y="1651000"/>
            <a:ext cx="6286500" cy="154533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5750" y="3242734"/>
            <a:ext cx="3031236" cy="6604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3540919" y="3242734"/>
            <a:ext cx="3031331" cy="6604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85750" y="3912305"/>
            <a:ext cx="3031236" cy="5613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38729" y="3912305"/>
            <a:ext cx="3031331" cy="5613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1651000"/>
            <a:ext cx="6172200" cy="154533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937760" y="884936"/>
            <a:ext cx="717948" cy="660400"/>
          </a:xfrm>
        </p:spPr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943350" y="884936"/>
            <a:ext cx="994410" cy="6604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131052" y="3282"/>
            <a:ext cx="571500" cy="528320"/>
          </a:xfrm>
        </p:spPr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15122" y="1591734"/>
            <a:ext cx="2537460" cy="12679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015122" y="2904383"/>
            <a:ext cx="2537460" cy="667004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14300" y="1121303"/>
            <a:ext cx="3826764" cy="8453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80326" y="1602121"/>
            <a:ext cx="440102" cy="6762365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2753" y="1651000"/>
            <a:ext cx="3429000" cy="6604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66332" y="4729557"/>
            <a:ext cx="1943100" cy="363492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086350" y="1651000"/>
            <a:ext cx="1428750" cy="79248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1651000"/>
            <a:ext cx="4686300" cy="79248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529849"/>
            <a:ext cx="6858000" cy="1219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6858000" cy="44873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445289"/>
            <a:ext cx="6858001" cy="1320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4057637" y="520356"/>
            <a:ext cx="2800364" cy="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4057650" y="635718"/>
            <a:ext cx="2800351" cy="26005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4055504" y="718617"/>
            <a:ext cx="2297430" cy="3962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5530235" y="850695"/>
            <a:ext cx="1200150" cy="528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6813724" y="-2890"/>
            <a:ext cx="43220" cy="8981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6783361" y="-2890"/>
            <a:ext cx="20574" cy="8981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6769071" y="-2890"/>
            <a:ext cx="6858" cy="8981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6731567" y="-2890"/>
            <a:ext cx="20574" cy="8981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6686758" y="549"/>
            <a:ext cx="41148" cy="8453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6655106" y="549"/>
            <a:ext cx="6858" cy="8453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42900" y="1651000"/>
            <a:ext cx="6172200" cy="154093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42900" y="3249168"/>
            <a:ext cx="6172200" cy="62473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939902" y="884936"/>
            <a:ext cx="717948" cy="6604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EBD71C0-4C76-4225-9056-968921E316FF}" type="datetimeFigureOut">
              <a:rPr lang="es-ES" smtClean="0"/>
              <a:pPr/>
              <a:t>13/11/2018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943350" y="884936"/>
            <a:ext cx="994410" cy="6604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31052" y="3282"/>
            <a:ext cx="571500" cy="528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BD204FB-3179-4655-9060-FD75B7BE63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4.jpeg"/><Relationship Id="rId7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</a:t>
            </a:r>
            <a:r>
              <a:rPr lang="es-ES" sz="82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Ampliación refinería Talara / Rack interconexiones</a:t>
            </a:r>
            <a:endParaRPr lang="es-ES" sz="82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Septiembre 2016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24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Talara - Perú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Oil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&amp; Gas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Ulma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y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Layher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Todo tipo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4200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220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5.500.000 $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34FE3C9-3409-4EC0-89A6-E589698FB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36" y="7744693"/>
            <a:ext cx="1467009" cy="4835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2733A2-5E11-4879-9F33-2F0B26F6BE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89" y="7626407"/>
            <a:ext cx="1148455" cy="7200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29A09B-E65F-4EBE-9EEC-CF0623B346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98" y="1830512"/>
            <a:ext cx="2278649" cy="12795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136D4C5-29B8-46CB-AA43-4BFDD7950C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96" y="6153818"/>
            <a:ext cx="2278649" cy="127954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6C392BE-D749-4F40-B153-6B5A756B3D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648" y="1830512"/>
            <a:ext cx="3147654" cy="560541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88A1B92-5630-4385-A56B-CD58E6083A3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696" y="3232827"/>
            <a:ext cx="2278649" cy="14205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9393B4C-4B2C-4A5E-BB5C-BE728599971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697" y="4777372"/>
            <a:ext cx="2278649" cy="125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39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</a:t>
            </a:r>
            <a:r>
              <a:rPr lang="es-ES" sz="82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Ampliación refinería Talara / Rack interconexiones</a:t>
            </a:r>
            <a:endParaRPr lang="es-ES" sz="82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Septiembre 2016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24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Talara - Perú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Oil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&amp; Gas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Ulma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y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Layher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Todo tipo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4200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220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5.500.000 $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34FE3C9-3409-4EC0-89A6-E589698FB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36" y="7744693"/>
            <a:ext cx="1467009" cy="4835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2733A2-5E11-4879-9F33-2F0B26F6BE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89" y="7626407"/>
            <a:ext cx="1148455" cy="72007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5BE8583-29AA-42C8-BE52-6461875D46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848" y="3727598"/>
            <a:ext cx="2563665" cy="168464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897920-088A-437D-99C2-FD9B89BE1C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356" y="3727599"/>
            <a:ext cx="2789795" cy="168464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B365043-C714-4A53-9A8C-F16EC7844E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728" y="5566306"/>
            <a:ext cx="6215106" cy="180016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53E2C64-EC3F-43B5-98D2-2F30094D036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357" y="1951740"/>
            <a:ext cx="2789795" cy="174118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28802D6C-E317-4882-BC69-5F249BBA389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177" y="1954937"/>
            <a:ext cx="2567734" cy="173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9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Refinería de Talara estructura unidad FCK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Abril 2017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8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Talara - Perú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Oil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&amp; Gas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Layher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Todo tipo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500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40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600.000 $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2733A2-5E11-4879-9F33-2F0B26F6BE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89" y="7626407"/>
            <a:ext cx="1148455" cy="7200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BBC223-1C74-44C1-B27C-11152DEFF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0" y="7626407"/>
            <a:ext cx="1358516" cy="7163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B4B08-4ED8-422C-AC55-C8FC7FED15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516187" y="634298"/>
            <a:ext cx="3754188" cy="6215106"/>
          </a:xfrm>
          <a:prstGeom prst="rect">
            <a:avLst/>
          </a:prstGeom>
        </p:spPr>
      </p:pic>
      <p:pic>
        <p:nvPicPr>
          <p:cNvPr id="12" name="Imagen 11" descr="Imagen que contiene edificio, exterior&#10;&#10;Descripción generada con confianza alta">
            <a:extLst>
              <a:ext uri="{FF2B5EF4-FFF2-40B4-BE49-F238E27FC236}">
                <a16:creationId xmlns:a16="http://schemas.microsoft.com/office/drawing/2014/main" id="{143B68B7-C265-4A06-BF41-2FE9F397A0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59704" y="5341255"/>
            <a:ext cx="1694200" cy="2442154"/>
          </a:xfrm>
          <a:prstGeom prst="rect">
            <a:avLst/>
          </a:prstGeom>
        </p:spPr>
      </p:pic>
      <p:pic>
        <p:nvPicPr>
          <p:cNvPr id="14" name="Imagen 13" descr="Imagen que contiene exterior, cielo, árbol&#10;&#10;Descripción generada con confianza muy alta">
            <a:extLst>
              <a:ext uri="{FF2B5EF4-FFF2-40B4-BE49-F238E27FC236}">
                <a16:creationId xmlns:a16="http://schemas.microsoft.com/office/drawing/2014/main" id="{834ADB61-C035-4040-AEBA-346AAA6DE8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263" y="5720752"/>
            <a:ext cx="2251572" cy="1688679"/>
          </a:xfrm>
          <a:prstGeom prst="rect">
            <a:avLst/>
          </a:prstGeom>
        </p:spPr>
      </p:pic>
      <p:pic>
        <p:nvPicPr>
          <p:cNvPr id="15" name="Imagen 14" descr="Imagen que contiene electrónica&#10;&#10;Descripción generada con confianza muy alta">
            <a:extLst>
              <a:ext uri="{FF2B5EF4-FFF2-40B4-BE49-F238E27FC236}">
                <a16:creationId xmlns:a16="http://schemas.microsoft.com/office/drawing/2014/main" id="{E6AEC5C6-5677-4D09-AA3F-CFC50553AC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4232" y="5933733"/>
            <a:ext cx="1688679" cy="12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03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Marcador de texto"/>
          <p:cNvSpPr>
            <a:spLocks noGrp="1"/>
          </p:cNvSpPr>
          <p:nvPr>
            <p:ph type="body" idx="1"/>
          </p:nvPr>
        </p:nvSpPr>
        <p:spPr>
          <a:xfrm>
            <a:off x="285728" y="7563513"/>
            <a:ext cx="6215106" cy="8458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Cliente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 </a:t>
            </a:r>
            <a:r>
              <a:rPr lang="es-ES" sz="900" dirty="0">
                <a:latin typeface="+mj-lt"/>
              </a:rPr>
              <a:t>			             </a:t>
            </a: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Propiedad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s-ES" sz="900" dirty="0">
                <a:latin typeface="+mj-lt"/>
              </a:rPr>
              <a:t>	</a:t>
            </a:r>
            <a:endParaRPr lang="es-ES" sz="900" b="0" dirty="0">
              <a:latin typeface="+mj-lt"/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071810" y="952472"/>
            <a:ext cx="3500418" cy="587356"/>
          </a:xfrm>
        </p:spPr>
        <p:txBody>
          <a:bodyPr>
            <a:normAutofit fontScale="90000"/>
          </a:bodyPr>
          <a:lstStyle/>
          <a:p>
            <a:pPr algn="r"/>
            <a:r>
              <a:rPr lang="es-ES" sz="2000" dirty="0"/>
              <a:t>EXPERIENCIA EN OBRAS ANDAMIOS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285728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900" u="sng" dirty="0">
              <a:solidFill>
                <a:prstClr val="black">
                  <a:tint val="95000"/>
                </a:prstClr>
              </a:solidFill>
              <a:latin typeface="Trebuchet MS"/>
            </a:endParaRPr>
          </a:p>
          <a:p>
            <a:endParaRPr lang="es-ES" sz="900" u="sng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Refinería de Talara estructura unidad FCK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Fecha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Abril 2017</a:t>
            </a:r>
          </a:p>
          <a:p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Duración de la obra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4 meses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Localización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Talara - Perú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Sector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Oil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 &amp; Gas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contrato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Proyecto</a:t>
            </a:r>
          </a:p>
          <a:p>
            <a:pPr lvl="0">
              <a:buClr>
                <a:srgbClr val="A04DA3"/>
              </a:buClr>
            </a:pP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endParaRPr lang="es-ES" sz="900" b="0" dirty="0">
              <a:latin typeface="+mj-lt"/>
            </a:endParaRPr>
          </a:p>
        </p:txBody>
      </p:sp>
      <p:sp>
        <p:nvSpPr>
          <p:cNvPr id="11" name="10 Redondear rectángulo de esquina diagonal"/>
          <p:cNvSpPr/>
          <p:nvPr/>
        </p:nvSpPr>
        <p:spPr>
          <a:xfrm>
            <a:off x="285728" y="1666852"/>
            <a:ext cx="6215106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Marcador de texto"/>
          <p:cNvSpPr>
            <a:spLocks noGrp="1"/>
          </p:cNvSpPr>
          <p:nvPr>
            <p:ph type="body" idx="1"/>
          </p:nvPr>
        </p:nvSpPr>
        <p:spPr>
          <a:xfrm>
            <a:off x="3429000" y="8463761"/>
            <a:ext cx="3071834" cy="12755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Sistema utilizado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</a:t>
            </a:r>
            <a:r>
              <a:rPr lang="es-ES" sz="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Crab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Tipo de trabajo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Todo tipo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Toneladas medias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/>
              </a:rPr>
              <a:t>: 200</a:t>
            </a:r>
            <a:endParaRPr lang="es-ES" sz="9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Personal medio en el proyecto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30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Alcance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Servicio completo</a:t>
            </a:r>
          </a:p>
          <a:p>
            <a:pPr lvl="0">
              <a:buClr>
                <a:srgbClr val="A04DA3"/>
              </a:buClr>
            </a:pPr>
            <a:r>
              <a:rPr lang="es-ES" sz="9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Monto del contrato</a:t>
            </a:r>
            <a:r>
              <a:rPr lang="es-E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: 200.000 $</a:t>
            </a:r>
          </a:p>
        </p:txBody>
      </p:sp>
      <p:pic>
        <p:nvPicPr>
          <p:cNvPr id="21" name="11 Imagen" descr="LOGO STIN SOLO-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2" y="666720"/>
            <a:ext cx="2143140" cy="78581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2733A2-5E11-4879-9F33-2F0B26F6BE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89" y="7626407"/>
            <a:ext cx="1148455" cy="7200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22D5011-1C7D-4BD4-824C-274A41DDE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73" y="7671186"/>
            <a:ext cx="1387144" cy="630520"/>
          </a:xfrm>
          <a:prstGeom prst="rect">
            <a:avLst/>
          </a:prstGeom>
        </p:spPr>
      </p:pic>
      <p:pic>
        <p:nvPicPr>
          <p:cNvPr id="10" name="Imagen 9" descr="Imagen que contiene cielo, exterior, edificio, suelo&#10;&#10;Descripción generada con confianza muy alta">
            <a:extLst>
              <a:ext uri="{FF2B5EF4-FFF2-40B4-BE49-F238E27FC236}">
                <a16:creationId xmlns:a16="http://schemas.microsoft.com/office/drawing/2014/main" id="{2914FA9B-5173-466F-AB89-ACAB9AD5A7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3270" y="5805082"/>
            <a:ext cx="1767527" cy="1658109"/>
          </a:xfrm>
          <a:prstGeom prst="rect">
            <a:avLst/>
          </a:prstGeom>
        </p:spPr>
      </p:pic>
      <p:pic>
        <p:nvPicPr>
          <p:cNvPr id="12" name="Imagen 11" descr="Imagen que contiene cielo, exterior, edificio, árbol&#10;&#10;Descripción generada con confianza muy alta">
            <a:extLst>
              <a:ext uri="{FF2B5EF4-FFF2-40B4-BE49-F238E27FC236}">
                <a16:creationId xmlns:a16="http://schemas.microsoft.com/office/drawing/2014/main" id="{9B66AC7C-7840-4277-9E52-E2C255D83C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830" y="1793588"/>
            <a:ext cx="6023594" cy="3937813"/>
          </a:xfrm>
          <a:prstGeom prst="rect">
            <a:avLst/>
          </a:prstGeom>
        </p:spPr>
      </p:pic>
      <p:pic>
        <p:nvPicPr>
          <p:cNvPr id="14" name="Imagen 13" descr="Imagen que contiene exterior, edificio, cielo, valla&#10;&#10;Descripción generada con confianza muy alta">
            <a:extLst>
              <a:ext uri="{FF2B5EF4-FFF2-40B4-BE49-F238E27FC236}">
                <a16:creationId xmlns:a16="http://schemas.microsoft.com/office/drawing/2014/main" id="{8166B381-89CA-4AB7-B4E7-34486A657F4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2748" y="5830524"/>
            <a:ext cx="1725907" cy="1659308"/>
          </a:xfrm>
          <a:prstGeom prst="rect">
            <a:avLst/>
          </a:prstGeom>
        </p:spPr>
      </p:pic>
      <p:pic>
        <p:nvPicPr>
          <p:cNvPr id="15" name="Imagen 14" descr="Imagen que contiene edificio, andamiaje, exterior, tren&#10;&#10;Descripción generada con confianza muy alta">
            <a:extLst>
              <a:ext uri="{FF2B5EF4-FFF2-40B4-BE49-F238E27FC236}">
                <a16:creationId xmlns:a16="http://schemas.microsoft.com/office/drawing/2014/main" id="{855B7888-8C3C-4929-89C3-026B456627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3" y="5813467"/>
            <a:ext cx="2212410" cy="165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18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3158</TotalTime>
  <Words>288</Words>
  <Application>Microsoft Office PowerPoint</Application>
  <PresentationFormat>A4 (210 x 297 mm)</PresentationFormat>
  <Paragraphs>64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Calibri</vt:lpstr>
      <vt:lpstr>Georgia</vt:lpstr>
      <vt:lpstr>Trebuchet MS</vt:lpstr>
      <vt:lpstr>Wingdings 2</vt:lpstr>
      <vt:lpstr>Urbano</vt:lpstr>
      <vt:lpstr>EXPERIENCIA EN OBRAS ANDAMIOS</vt:lpstr>
      <vt:lpstr>EXPERIENCIA EN OBRAS ANDAMIOS</vt:lpstr>
      <vt:lpstr>EXPERIENCIA EN OBRAS ANDAMIOS</vt:lpstr>
      <vt:lpstr>EXPERIENCIA EN OBRAS ANDAMIOS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 EN OBRAS ANDAMIOS</dc:title>
  <dc:creator>valentina</dc:creator>
  <cp:lastModifiedBy>Lucia Parodi Gallardo</cp:lastModifiedBy>
  <cp:revision>275</cp:revision>
  <cp:lastPrinted>2018-10-04T08:27:18Z</cp:lastPrinted>
  <dcterms:created xsi:type="dcterms:W3CDTF">2012-11-06T22:40:55Z</dcterms:created>
  <dcterms:modified xsi:type="dcterms:W3CDTF">2018-11-13T12:07:20Z</dcterms:modified>
</cp:coreProperties>
</file>